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6" r:id="rId26"/>
    <p:sldId id="273" r:id="rId27"/>
    <p:sldId id="274" r:id="rId28"/>
    <p:sldId id="277" r:id="rId29"/>
    <p:sldId id="278" r:id="rId30"/>
    <p:sldId id="301" r:id="rId31"/>
    <p:sldId id="281" r:id="rId32"/>
    <p:sldId id="282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79" r:id="rId41"/>
    <p:sldId id="309" r:id="rId42"/>
    <p:sldId id="310" r:id="rId43"/>
    <p:sldId id="311" r:id="rId44"/>
    <p:sldId id="312" r:id="rId45"/>
    <p:sldId id="314" r:id="rId46"/>
    <p:sldId id="313" r:id="rId47"/>
    <p:sldId id="280" r:id="rId48"/>
    <p:sldId id="283" r:id="rId49"/>
    <p:sldId id="284" r:id="rId50"/>
    <p:sldId id="285" r:id="rId51"/>
    <p:sldId id="286" r:id="rId52"/>
    <p:sldId id="299" r:id="rId53"/>
    <p:sldId id="300" r:id="rId54"/>
    <p:sldId id="288" r:id="rId55"/>
    <p:sldId id="315" r:id="rId56"/>
    <p:sldId id="316" r:id="rId57"/>
    <p:sldId id="317" r:id="rId58"/>
    <p:sldId id="318" r:id="rId59"/>
    <p:sldId id="319" r:id="rId60"/>
    <p:sldId id="256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94660"/>
  </p:normalViewPr>
  <p:slideViewPr>
    <p:cSldViewPr snapToGrid="0">
      <p:cViewPr>
        <p:scale>
          <a:sx n="75" d="100"/>
          <a:sy n="75" d="100"/>
        </p:scale>
        <p:origin x="1980" y="7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EC3042-E733-4232-9053-866535E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06D61-7EB1-4E3C-8F54-4C577C8B470A}"/>
              </a:ext>
            </a:extLst>
          </p:cNvPr>
          <p:cNvSpPr/>
          <p:nvPr/>
        </p:nvSpPr>
        <p:spPr>
          <a:xfrm>
            <a:off x="2834070" y="5386233"/>
            <a:ext cx="12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355F93-B4C6-4BB1-BC13-8F93254ED176}"/>
              </a:ext>
            </a:extLst>
          </p:cNvPr>
          <p:cNvSpPr/>
          <p:nvPr/>
        </p:nvSpPr>
        <p:spPr>
          <a:xfrm>
            <a:off x="2756220" y="4641776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964158-81FE-4807-8082-54C6D6B1F602}"/>
              </a:ext>
            </a:extLst>
          </p:cNvPr>
          <p:cNvCxnSpPr>
            <a:cxnSpLocks/>
          </p:cNvCxnSpPr>
          <p:nvPr/>
        </p:nvCxnSpPr>
        <p:spPr>
          <a:xfrm flipV="1">
            <a:off x="4196220" y="3271887"/>
            <a:ext cx="1229504" cy="22493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8CCA2-2FC3-4284-96B2-419B97348F7B}"/>
              </a:ext>
            </a:extLst>
          </p:cNvPr>
          <p:cNvSpPr/>
          <p:nvPr/>
        </p:nvSpPr>
        <p:spPr>
          <a:xfrm>
            <a:off x="4510470" y="2874808"/>
            <a:ext cx="198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7557D5-22F7-484E-979F-CCB59EF1BBFD}"/>
              </a:ext>
            </a:extLst>
          </p:cNvPr>
          <p:cNvCxnSpPr>
            <a:cxnSpLocks/>
          </p:cNvCxnSpPr>
          <p:nvPr/>
        </p:nvCxnSpPr>
        <p:spPr>
          <a:xfrm>
            <a:off x="3457575" y="4924425"/>
            <a:ext cx="6495" cy="4618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AC0AA0-CF74-4D27-A814-72D9972A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0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FCE6E-0D9D-4A53-A1E4-283AC1A5671D}"/>
              </a:ext>
            </a:extLst>
          </p:cNvPr>
          <p:cNvSpPr/>
          <p:nvPr/>
        </p:nvSpPr>
        <p:spPr>
          <a:xfrm>
            <a:off x="1005070" y="1952551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661683-A1EC-47E3-A062-62DEDB8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59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1F67A4-B364-4705-9E7B-3E76C1F8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5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7B756F-AC00-4474-A1A6-86340241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32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74BF19-ADDA-4344-BF0F-09004D21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337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3E1C41-1CEC-4F65-9053-9A6B5C35CD73}"/>
              </a:ext>
            </a:extLst>
          </p:cNvPr>
          <p:cNvSpPr/>
          <p:nvPr/>
        </p:nvSpPr>
        <p:spPr>
          <a:xfrm>
            <a:off x="5170778" y="1739914"/>
            <a:ext cx="5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2B1CF-49D1-476E-979C-BAFF0DF79613}"/>
              </a:ext>
            </a:extLst>
          </p:cNvPr>
          <p:cNvSpPr/>
          <p:nvPr/>
        </p:nvSpPr>
        <p:spPr>
          <a:xfrm>
            <a:off x="6105590" y="3098814"/>
            <a:ext cx="28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F78D9-028E-44E2-B61B-859242150D58}"/>
              </a:ext>
            </a:extLst>
          </p:cNvPr>
          <p:cNvSpPr/>
          <p:nvPr/>
        </p:nvSpPr>
        <p:spPr>
          <a:xfrm>
            <a:off x="7542244" y="643382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07907-A760-497A-BF48-19C0F3C34602}"/>
              </a:ext>
            </a:extLst>
          </p:cNvPr>
          <p:cNvSpPr/>
          <p:nvPr/>
        </p:nvSpPr>
        <p:spPr>
          <a:xfrm>
            <a:off x="9386813" y="4047404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6EB3D-DD6C-419A-8283-5C61ED44B149}"/>
              </a:ext>
            </a:extLst>
          </p:cNvPr>
          <p:cNvSpPr/>
          <p:nvPr/>
        </p:nvSpPr>
        <p:spPr>
          <a:xfrm>
            <a:off x="10774662" y="3527476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475AD-C5DA-497F-9334-2490762D3BA8}"/>
              </a:ext>
            </a:extLst>
          </p:cNvPr>
          <p:cNvSpPr/>
          <p:nvPr/>
        </p:nvSpPr>
        <p:spPr>
          <a:xfrm>
            <a:off x="12344400" y="1924064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B44B0-ED4C-4116-A97C-3F3726FC3363}"/>
              </a:ext>
            </a:extLst>
          </p:cNvPr>
          <p:cNvSpPr/>
          <p:nvPr/>
        </p:nvSpPr>
        <p:spPr>
          <a:xfrm>
            <a:off x="12310634" y="2678726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6A9E30-674A-4CA4-9FB6-8D4E815E0F93}"/>
              </a:ext>
            </a:extLst>
          </p:cNvPr>
          <p:cNvCxnSpPr>
            <a:cxnSpLocks/>
          </p:cNvCxnSpPr>
          <p:nvPr/>
        </p:nvCxnSpPr>
        <p:spPr>
          <a:xfrm>
            <a:off x="5440778" y="2461646"/>
            <a:ext cx="560849" cy="7073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B8E88D-6153-4F6A-B6E8-8301A16DBC6A}"/>
              </a:ext>
            </a:extLst>
          </p:cNvPr>
          <p:cNvCxnSpPr>
            <a:cxnSpLocks/>
          </p:cNvCxnSpPr>
          <p:nvPr/>
        </p:nvCxnSpPr>
        <p:spPr>
          <a:xfrm>
            <a:off x="7416119" y="3849733"/>
            <a:ext cx="0" cy="9457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E20B9FC-2FCE-45DB-985E-554E33BD1315}"/>
              </a:ext>
            </a:extLst>
          </p:cNvPr>
          <p:cNvCxnSpPr>
            <a:cxnSpLocks/>
          </p:cNvCxnSpPr>
          <p:nvPr/>
        </p:nvCxnSpPr>
        <p:spPr>
          <a:xfrm flipV="1">
            <a:off x="8854352" y="4713042"/>
            <a:ext cx="1083535" cy="1595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C1E39FF-13A3-43E0-AC73-740EF1D49C39}"/>
              </a:ext>
            </a:extLst>
          </p:cNvPr>
          <p:cNvSpPr/>
          <p:nvPr/>
        </p:nvSpPr>
        <p:spPr>
          <a:xfrm>
            <a:off x="7023099" y="4928166"/>
            <a:ext cx="18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87CEEE-972C-477D-8B2B-C73899C152B9}"/>
              </a:ext>
            </a:extLst>
          </p:cNvPr>
          <p:cNvCxnSpPr>
            <a:cxnSpLocks/>
          </p:cNvCxnSpPr>
          <p:nvPr/>
        </p:nvCxnSpPr>
        <p:spPr>
          <a:xfrm>
            <a:off x="8205545" y="5554577"/>
            <a:ext cx="0" cy="783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3B2B25-5331-4D0C-AC60-16071F9E2441}"/>
              </a:ext>
            </a:extLst>
          </p:cNvPr>
          <p:cNvCxnSpPr>
            <a:cxnSpLocks/>
          </p:cNvCxnSpPr>
          <p:nvPr/>
        </p:nvCxnSpPr>
        <p:spPr>
          <a:xfrm flipV="1">
            <a:off x="10016813" y="3278999"/>
            <a:ext cx="694900" cy="6427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8AF398-6FA5-4B25-8E01-6CAC175AD039}"/>
              </a:ext>
            </a:extLst>
          </p:cNvPr>
          <p:cNvCxnSpPr>
            <a:cxnSpLocks/>
          </p:cNvCxnSpPr>
          <p:nvPr/>
        </p:nvCxnSpPr>
        <p:spPr>
          <a:xfrm flipV="1">
            <a:off x="12340560" y="2764984"/>
            <a:ext cx="1164303" cy="7725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DE82594-3D1B-4435-A488-EC829C72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31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6E1D20-6821-49AC-89FE-E9089745B6E4}"/>
              </a:ext>
            </a:extLst>
          </p:cNvPr>
          <p:cNvSpPr/>
          <p:nvPr/>
        </p:nvSpPr>
        <p:spPr>
          <a:xfrm>
            <a:off x="2110249" y="3413176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B4B405-AE1E-45F8-AC07-708CDEE35257}"/>
              </a:ext>
            </a:extLst>
          </p:cNvPr>
          <p:cNvCxnSpPr>
            <a:cxnSpLocks/>
          </p:cNvCxnSpPr>
          <p:nvPr/>
        </p:nvCxnSpPr>
        <p:spPr>
          <a:xfrm>
            <a:off x="1396289" y="2072138"/>
            <a:ext cx="2829169" cy="2977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1BCBCD-A999-4E6B-BB91-0CD3CAFAF2C7}"/>
              </a:ext>
            </a:extLst>
          </p:cNvPr>
          <p:cNvCxnSpPr>
            <a:cxnSpLocks/>
          </p:cNvCxnSpPr>
          <p:nvPr/>
        </p:nvCxnSpPr>
        <p:spPr>
          <a:xfrm flipV="1">
            <a:off x="3718604" y="2478512"/>
            <a:ext cx="1533988" cy="1226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D39B56-50EA-4D15-A176-65C14FD1925E}"/>
              </a:ext>
            </a:extLst>
          </p:cNvPr>
          <p:cNvSpPr/>
          <p:nvPr/>
        </p:nvSpPr>
        <p:spPr>
          <a:xfrm>
            <a:off x="4303512" y="222022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39F9720-4D90-4B0D-9E1C-6B734C8FF72E}"/>
              </a:ext>
            </a:extLst>
          </p:cNvPr>
          <p:cNvCxnSpPr>
            <a:cxnSpLocks/>
          </p:cNvCxnSpPr>
          <p:nvPr/>
        </p:nvCxnSpPr>
        <p:spPr>
          <a:xfrm flipH="1">
            <a:off x="2970863" y="2644064"/>
            <a:ext cx="1174516" cy="5911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B42E61E-D797-4E7B-AC73-1ED20BECAC63}"/>
              </a:ext>
            </a:extLst>
          </p:cNvPr>
          <p:cNvSpPr/>
          <p:nvPr/>
        </p:nvSpPr>
        <p:spPr>
          <a:xfrm>
            <a:off x="10783426" y="310625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49C2DB0E-7650-4591-8BB2-ED78CD2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91" y="-2048621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0592C0-77D8-4C0E-8350-90D84B2C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67" y="2989943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4BF81-E190-4CE4-97EE-C8E5171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3" y="67060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E195F7-5F20-4B37-B894-F5D420AB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1338" y="-670605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D36F6-6106-4691-9080-5B0D3F4BC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93" y="2853031"/>
            <a:ext cx="2870046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C8BB1F-7372-4F14-A384-7F0AA33ADCB5}"/>
              </a:ext>
            </a:extLst>
          </p:cNvPr>
          <p:cNvSpPr/>
          <p:nvPr/>
        </p:nvSpPr>
        <p:spPr>
          <a:xfrm>
            <a:off x="361480" y="5660915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DFAE7-EEEE-44A3-99B8-0F4BFF4D8212}"/>
              </a:ext>
            </a:extLst>
          </p:cNvPr>
          <p:cNvSpPr/>
          <p:nvPr/>
        </p:nvSpPr>
        <p:spPr>
          <a:xfrm>
            <a:off x="416156" y="4305191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85400F-1440-471B-9E91-A1859BB0152C}"/>
              </a:ext>
            </a:extLst>
          </p:cNvPr>
          <p:cNvCxnSpPr>
            <a:cxnSpLocks/>
          </p:cNvCxnSpPr>
          <p:nvPr/>
        </p:nvCxnSpPr>
        <p:spPr>
          <a:xfrm>
            <a:off x="2044567" y="4844529"/>
            <a:ext cx="2972719" cy="20641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B74534-EA62-4CBC-84CB-5DD3FC96D524}"/>
              </a:ext>
            </a:extLst>
          </p:cNvPr>
          <p:cNvCxnSpPr>
            <a:cxnSpLocks/>
          </p:cNvCxnSpPr>
          <p:nvPr/>
        </p:nvCxnSpPr>
        <p:spPr>
          <a:xfrm flipV="1">
            <a:off x="503470" y="4875121"/>
            <a:ext cx="412245" cy="5967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CF110CE-F257-4F49-BF5A-F1FB1E703294}"/>
              </a:ext>
            </a:extLst>
          </p:cNvPr>
          <p:cNvSpPr/>
          <p:nvPr/>
        </p:nvSpPr>
        <p:spPr>
          <a:xfrm>
            <a:off x="5109021" y="688702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C2FD97-BA37-4936-83E8-ECD3D054A11F}"/>
              </a:ext>
            </a:extLst>
          </p:cNvPr>
          <p:cNvSpPr/>
          <p:nvPr/>
        </p:nvSpPr>
        <p:spPr>
          <a:xfrm>
            <a:off x="2913607" y="777372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81D45A-CFE8-49D1-B3D1-E589DDE94DB8}"/>
              </a:ext>
            </a:extLst>
          </p:cNvPr>
          <p:cNvSpPr/>
          <p:nvPr/>
        </p:nvSpPr>
        <p:spPr>
          <a:xfrm>
            <a:off x="4806972" y="9088733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3D5D2B-2673-4F54-B620-1A95DE2028C4}"/>
              </a:ext>
            </a:extLst>
          </p:cNvPr>
          <p:cNvSpPr/>
          <p:nvPr/>
        </p:nvSpPr>
        <p:spPr>
          <a:xfrm>
            <a:off x="9326240" y="765776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051003D-F1F2-4227-8DB8-85EEE7CA3EF7}"/>
              </a:ext>
            </a:extLst>
          </p:cNvPr>
          <p:cNvCxnSpPr>
            <a:cxnSpLocks/>
          </p:cNvCxnSpPr>
          <p:nvPr/>
        </p:nvCxnSpPr>
        <p:spPr>
          <a:xfrm>
            <a:off x="5267854" y="8324957"/>
            <a:ext cx="1" cy="6625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096AB-C6A9-445B-8CAC-67E36B42239E}"/>
              </a:ext>
            </a:extLst>
          </p:cNvPr>
          <p:cNvCxnSpPr>
            <a:cxnSpLocks/>
          </p:cNvCxnSpPr>
          <p:nvPr/>
        </p:nvCxnSpPr>
        <p:spPr>
          <a:xfrm flipV="1">
            <a:off x="6039570" y="8253031"/>
            <a:ext cx="3070689" cy="11057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20BCD9-D412-4D2F-85AB-AEAD604E3C5A}"/>
              </a:ext>
            </a:extLst>
          </p:cNvPr>
          <p:cNvCxnSpPr>
            <a:cxnSpLocks/>
          </p:cNvCxnSpPr>
          <p:nvPr/>
        </p:nvCxnSpPr>
        <p:spPr>
          <a:xfrm flipH="1" flipV="1">
            <a:off x="8922049" y="2437092"/>
            <a:ext cx="1034191" cy="51268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CCA642-D93B-4AEC-A7FD-00DB57E4CAC9}"/>
              </a:ext>
            </a:extLst>
          </p:cNvPr>
          <p:cNvSpPr/>
          <p:nvPr/>
        </p:nvSpPr>
        <p:spPr>
          <a:xfrm>
            <a:off x="8080754" y="1842663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ABCF31-07B9-45C7-BE35-A12ABA2BF126}"/>
              </a:ext>
            </a:extLst>
          </p:cNvPr>
          <p:cNvSpPr/>
          <p:nvPr/>
        </p:nvSpPr>
        <p:spPr>
          <a:xfrm>
            <a:off x="9923791" y="178715"/>
            <a:ext cx="1260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B4BB260D-3D5A-4C8D-AADC-EC34202A872E}"/>
              </a:ext>
            </a:extLst>
          </p:cNvPr>
          <p:cNvGrpSpPr/>
          <p:nvPr/>
        </p:nvGrpSpPr>
        <p:grpSpPr>
          <a:xfrm>
            <a:off x="5518276" y="295275"/>
            <a:ext cx="3405775" cy="5400000"/>
            <a:chOff x="5518276" y="295275"/>
            <a:chExt cx="3405775" cy="540000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2398952-E667-4548-A815-8C70E064E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8276" y="295275"/>
              <a:ext cx="3405775" cy="54000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6775173-D752-4588-A565-2BF647CD0DAA}"/>
                </a:ext>
              </a:extLst>
            </p:cNvPr>
            <p:cNvSpPr/>
            <p:nvPr/>
          </p:nvSpPr>
          <p:spPr>
            <a:xfrm>
              <a:off x="6692991" y="1020628"/>
              <a:ext cx="1080000" cy="540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58838F-DBC1-4064-A591-5A48F118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80" y="295275"/>
            <a:ext cx="3405775" cy="5400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53ED04-D722-4EBE-9001-CFA0CB3CE8D7}"/>
              </a:ext>
            </a:extLst>
          </p:cNvPr>
          <p:cNvSpPr/>
          <p:nvPr/>
        </p:nvSpPr>
        <p:spPr>
          <a:xfrm>
            <a:off x="4515517" y="540336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EF91677-BF58-44CC-A27A-C1297E75BDAC}"/>
              </a:ext>
            </a:extLst>
          </p:cNvPr>
          <p:cNvSpPr/>
          <p:nvPr/>
        </p:nvSpPr>
        <p:spPr>
          <a:xfrm>
            <a:off x="2336483" y="2858663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9A5FDB1-FA12-44D6-ACB8-C236695A8A53}"/>
              </a:ext>
            </a:extLst>
          </p:cNvPr>
          <p:cNvCxnSpPr>
            <a:cxnSpLocks/>
          </p:cNvCxnSpPr>
          <p:nvPr/>
        </p:nvCxnSpPr>
        <p:spPr>
          <a:xfrm flipH="1">
            <a:off x="3403600" y="1016547"/>
            <a:ext cx="1111917" cy="17266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5546562-5622-4E09-822D-8E874280C847}"/>
              </a:ext>
            </a:extLst>
          </p:cNvPr>
          <p:cNvCxnSpPr>
            <a:cxnSpLocks/>
          </p:cNvCxnSpPr>
          <p:nvPr/>
        </p:nvCxnSpPr>
        <p:spPr>
          <a:xfrm flipV="1">
            <a:off x="5052216" y="1763662"/>
            <a:ext cx="1757160" cy="12316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4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D17E7A6-8113-4E59-A88D-F2B456A1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29ADFED-E750-4C95-8D05-043CCA10B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625356-0C92-4661-99C1-2C6A65545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A5DF9FE-22BA-43AD-968B-BA42D08D0D66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197209" cy="24494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CFF99FD0-E827-4E55-AFF3-C6E80873BA3D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0C8140-AA30-486C-A965-0F0CC98679B5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A9183A0-A951-4DB4-BB4F-998B3E2EA937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50436F-0CB5-486D-A55F-89AB09FBF665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7CBE551-7EAE-4A4D-A9A8-A6BD009BC69A}"/>
              </a:ext>
            </a:extLst>
          </p:cNvPr>
          <p:cNvSpPr/>
          <p:nvPr/>
        </p:nvSpPr>
        <p:spPr>
          <a:xfrm>
            <a:off x="7122916" y="22772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A2008638-ED27-4402-94C7-56A385AF3A63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9F1D5284-C63B-4AC5-8681-8C4B7C01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384" y="-354000"/>
            <a:ext cx="675575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194836E-9985-4A26-9A07-85D76CF0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209" y="-68420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6BCC7D1-00B3-4CA6-937E-002376F6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2884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12A8AE2-FA85-4721-9CE2-266A9905E147}"/>
              </a:ext>
            </a:extLst>
          </p:cNvPr>
          <p:cNvSpPr/>
          <p:nvPr/>
        </p:nvSpPr>
        <p:spPr>
          <a:xfrm>
            <a:off x="-564207" y="28741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25CE04-DEAD-46F6-B876-F9F1CF890535}"/>
              </a:ext>
            </a:extLst>
          </p:cNvPr>
          <p:cNvSpPr/>
          <p:nvPr/>
        </p:nvSpPr>
        <p:spPr>
          <a:xfrm>
            <a:off x="-564207" y="34290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87AA66-90ED-4646-8684-CE4CAED38B89}"/>
              </a:ext>
            </a:extLst>
          </p:cNvPr>
          <p:cNvSpPr/>
          <p:nvPr/>
        </p:nvSpPr>
        <p:spPr>
          <a:xfrm>
            <a:off x="-564207" y="41132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8926A-D8B0-4599-9313-5910AC4445CE}"/>
              </a:ext>
            </a:extLst>
          </p:cNvPr>
          <p:cNvSpPr/>
          <p:nvPr/>
        </p:nvSpPr>
        <p:spPr>
          <a:xfrm>
            <a:off x="1318893" y="49641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F8AE702-DAD5-4B86-8D69-6F1FED30C934}"/>
              </a:ext>
            </a:extLst>
          </p:cNvPr>
          <p:cNvCxnSpPr>
            <a:cxnSpLocks/>
          </p:cNvCxnSpPr>
          <p:nvPr/>
        </p:nvCxnSpPr>
        <p:spPr>
          <a:xfrm>
            <a:off x="957193" y="46137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2360C86-D459-4166-9DC9-C3EE22A070DC}"/>
              </a:ext>
            </a:extLst>
          </p:cNvPr>
          <p:cNvSpPr/>
          <p:nvPr/>
        </p:nvSpPr>
        <p:spPr>
          <a:xfrm>
            <a:off x="5070243" y="4809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106C052-3376-4C4A-A8DF-A481D86F1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852" y="120225"/>
            <a:ext cx="3295650" cy="673417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C994B2B4-0472-4156-8CA3-62BB14043D60}"/>
              </a:ext>
            </a:extLst>
          </p:cNvPr>
          <p:cNvSpPr/>
          <p:nvPr/>
        </p:nvSpPr>
        <p:spPr>
          <a:xfrm>
            <a:off x="8017176" y="6161699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2719DA-80DB-438D-B3D0-CA585300A5D3}"/>
              </a:ext>
            </a:extLst>
          </p:cNvPr>
          <p:cNvSpPr/>
          <p:nvPr/>
        </p:nvSpPr>
        <p:spPr>
          <a:xfrm>
            <a:off x="9677702" y="1843697"/>
            <a:ext cx="4950000" cy="25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D67433D-7863-4B9D-A72C-15B7249BCE80}"/>
              </a:ext>
            </a:extLst>
          </p:cNvPr>
          <p:cNvCxnSpPr>
            <a:cxnSpLocks/>
          </p:cNvCxnSpPr>
          <p:nvPr/>
        </p:nvCxnSpPr>
        <p:spPr>
          <a:xfrm flipV="1">
            <a:off x="2505458" y="5015107"/>
            <a:ext cx="2458220" cy="10719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A70BDDD-1C1E-41A2-BC07-34A3A401CE52}"/>
              </a:ext>
            </a:extLst>
          </p:cNvPr>
          <p:cNvCxnSpPr>
            <a:cxnSpLocks/>
          </p:cNvCxnSpPr>
          <p:nvPr/>
        </p:nvCxnSpPr>
        <p:spPr>
          <a:xfrm>
            <a:off x="6210300" y="5270500"/>
            <a:ext cx="1662550" cy="10064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85BFFB2-16A0-4571-B2C7-9F6F9E9F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954" y="21397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ED217B-4078-44A1-B715-C7AA3DC3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E0A8D8-3B6A-4C45-9C30-83C5FEB34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462" y="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213AA56-43F9-4F98-8099-1D1E0F07A71D}"/>
              </a:ext>
            </a:extLst>
          </p:cNvPr>
          <p:cNvSpPr/>
          <p:nvPr/>
        </p:nvSpPr>
        <p:spPr>
          <a:xfrm>
            <a:off x="9425912" y="433730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440A03-CF17-4654-9E70-5D69B76DD5E1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A2720A-05B2-4C5A-B25E-3AB1ADFA7CC1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C9E6ACD-2F3D-4C7E-ACBA-3993A0BB4245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E392CC1-A17A-47C5-96FE-650319676F2E}"/>
              </a:ext>
            </a:extLst>
          </p:cNvPr>
          <p:cNvSpPr/>
          <p:nvPr/>
        </p:nvSpPr>
        <p:spPr>
          <a:xfrm>
            <a:off x="3669053" y="1911492"/>
            <a:ext cx="270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002321-22AA-4287-9826-BA2D88F61E20}"/>
              </a:ext>
            </a:extLst>
          </p:cNvPr>
          <p:cNvCxnSpPr>
            <a:cxnSpLocks/>
          </p:cNvCxnSpPr>
          <p:nvPr/>
        </p:nvCxnSpPr>
        <p:spPr>
          <a:xfrm flipV="1">
            <a:off x="3429000" y="2743200"/>
            <a:ext cx="1435100" cy="889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4456FA4A-ABDE-4C7E-8B93-92B0DFDD61C7}"/>
              </a:ext>
            </a:extLst>
          </p:cNvPr>
          <p:cNvSpPr/>
          <p:nvPr/>
        </p:nvSpPr>
        <p:spPr>
          <a:xfrm>
            <a:off x="8070828" y="820273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1186008-F1B8-41FE-94F1-6AFE50347DA9}"/>
              </a:ext>
            </a:extLst>
          </p:cNvPr>
          <p:cNvCxnSpPr>
            <a:cxnSpLocks/>
          </p:cNvCxnSpPr>
          <p:nvPr/>
        </p:nvCxnSpPr>
        <p:spPr>
          <a:xfrm>
            <a:off x="6639219" y="2458267"/>
            <a:ext cx="2695903" cy="17578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5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973F95D-7CB0-4F79-8ED6-019FE6801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14" y="0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BE6F18E1-8BA5-4D62-88F8-8A1B1C5E7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0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836FFF-ADD3-4EEE-A0C8-AA15793F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675" y="333375"/>
            <a:ext cx="3295650" cy="6191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AEFD47-B5FE-45D8-A0F7-95DE11C7A785}"/>
              </a:ext>
            </a:extLst>
          </p:cNvPr>
          <p:cNvSpPr/>
          <p:nvPr/>
        </p:nvSpPr>
        <p:spPr>
          <a:xfrm>
            <a:off x="5231556" y="545916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CF5525-B25B-4574-85BC-7EDCCBDC0710}"/>
              </a:ext>
            </a:extLst>
          </p:cNvPr>
          <p:cNvCxnSpPr>
            <a:cxnSpLocks/>
          </p:cNvCxnSpPr>
          <p:nvPr/>
        </p:nvCxnSpPr>
        <p:spPr>
          <a:xfrm>
            <a:off x="6565420" y="5709562"/>
            <a:ext cx="2424592" cy="3959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2465D40-55DD-4689-8F94-B076C304AB5D}"/>
              </a:ext>
            </a:extLst>
          </p:cNvPr>
          <p:cNvSpPr/>
          <p:nvPr/>
        </p:nvSpPr>
        <p:spPr>
          <a:xfrm>
            <a:off x="9099870" y="5867399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FF5D54-31A0-44BA-8E4D-8C778BEEB01A}"/>
              </a:ext>
            </a:extLst>
          </p:cNvPr>
          <p:cNvSpPr/>
          <p:nvPr/>
        </p:nvSpPr>
        <p:spPr>
          <a:xfrm>
            <a:off x="3364656" y="314776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CC1BEED-7356-4E06-8A0E-129CFDF8149D}"/>
              </a:ext>
            </a:extLst>
          </p:cNvPr>
          <p:cNvCxnSpPr>
            <a:cxnSpLocks/>
          </p:cNvCxnSpPr>
          <p:nvPr/>
        </p:nvCxnSpPr>
        <p:spPr>
          <a:xfrm>
            <a:off x="4084656" y="3606800"/>
            <a:ext cx="1674010" cy="16751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922A659-3CCC-4C89-B42B-1D7958E40FA0}"/>
              </a:ext>
            </a:extLst>
          </p:cNvPr>
          <p:cNvSpPr/>
          <p:nvPr/>
        </p:nvSpPr>
        <p:spPr>
          <a:xfrm>
            <a:off x="10923850" y="2182562"/>
            <a:ext cx="4950000" cy="27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21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ED6649-0CBB-4D7A-9D6F-60760C9DD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562" y="295275"/>
            <a:ext cx="3405775" cy="5400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C34AF73-9F72-4F57-A206-7627660A84E1}"/>
              </a:ext>
            </a:extLst>
          </p:cNvPr>
          <p:cNvSpPr/>
          <p:nvPr/>
        </p:nvSpPr>
        <p:spPr>
          <a:xfrm>
            <a:off x="5107250" y="1932400"/>
            <a:ext cx="144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43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A1B4AC2-64A0-4960-9E15-C213232C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20" y="-285943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F839CF-938A-4E3B-A5EF-EE50D415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5659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0AA6F2A-BD9B-43E7-8578-D4F67945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11" y="133157"/>
            <a:ext cx="6755759" cy="6858000"/>
          </a:xfrm>
          <a:prstGeom prst="rect">
            <a:avLst/>
          </a:prstGeom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6613488-207C-454A-A365-57EBD1902671}"/>
              </a:ext>
            </a:extLst>
          </p:cNvPr>
          <p:cNvCxnSpPr>
            <a:cxnSpLocks/>
          </p:cNvCxnSpPr>
          <p:nvPr/>
        </p:nvCxnSpPr>
        <p:spPr>
          <a:xfrm>
            <a:off x="4725807" y="2349500"/>
            <a:ext cx="2297293" cy="6858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09E2DAF-42EB-4CB1-A0F1-89497537A8D8}"/>
              </a:ext>
            </a:extLst>
          </p:cNvPr>
          <p:cNvSpPr/>
          <p:nvPr/>
        </p:nvSpPr>
        <p:spPr>
          <a:xfrm>
            <a:off x="2221145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F342C8-783E-4A83-9A22-EED3A3B512BC}"/>
              </a:ext>
            </a:extLst>
          </p:cNvPr>
          <p:cNvSpPr/>
          <p:nvPr/>
        </p:nvSpPr>
        <p:spPr>
          <a:xfrm>
            <a:off x="42111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11C1024-8BAF-40EA-973B-DC28208CA48A}"/>
              </a:ext>
            </a:extLst>
          </p:cNvPr>
          <p:cNvCxnSpPr>
            <a:cxnSpLocks/>
          </p:cNvCxnSpPr>
          <p:nvPr/>
        </p:nvCxnSpPr>
        <p:spPr>
          <a:xfrm flipH="1">
            <a:off x="1247228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AEEBCE23-F905-4934-B817-7DBFC0EC3CCA}"/>
              </a:ext>
            </a:extLst>
          </p:cNvPr>
          <p:cNvSpPr/>
          <p:nvPr/>
        </p:nvSpPr>
        <p:spPr>
          <a:xfrm>
            <a:off x="3097016" y="2234444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62B3DC-780A-4ACA-99FC-07E0633D28BF}"/>
              </a:ext>
            </a:extLst>
          </p:cNvPr>
          <p:cNvSpPr/>
          <p:nvPr/>
        </p:nvSpPr>
        <p:spPr>
          <a:xfrm>
            <a:off x="7122916" y="2772500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E1CD6D6-9156-43F4-BF82-35CF5603BF7D}"/>
              </a:ext>
            </a:extLst>
          </p:cNvPr>
          <p:cNvCxnSpPr>
            <a:cxnSpLocks/>
          </p:cNvCxnSpPr>
          <p:nvPr/>
        </p:nvCxnSpPr>
        <p:spPr>
          <a:xfrm flipV="1">
            <a:off x="2728562" y="2390488"/>
            <a:ext cx="315949" cy="3367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176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B8DB1D-A869-4877-91F4-B7CAB7B4E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20" y="-348400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7003FC4-0DAD-47B6-9A9F-8567CBB63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571" y="-30900"/>
            <a:ext cx="2746375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96AE07-EDF5-4EB1-8089-D243C459F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02980" y="8890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3345233-FC4A-4114-8B12-108FAEABA9BE}"/>
              </a:ext>
            </a:extLst>
          </p:cNvPr>
          <p:cNvSpPr/>
          <p:nvPr/>
        </p:nvSpPr>
        <p:spPr>
          <a:xfrm>
            <a:off x="464493" y="3080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B7AA28-0620-4E32-A855-E79841D8C861}"/>
              </a:ext>
            </a:extLst>
          </p:cNvPr>
          <p:cNvSpPr/>
          <p:nvPr/>
        </p:nvSpPr>
        <p:spPr>
          <a:xfrm>
            <a:off x="464493" y="36736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5F30311-7F64-42BC-9EBC-1777AAE3B9CC}"/>
              </a:ext>
            </a:extLst>
          </p:cNvPr>
          <p:cNvSpPr/>
          <p:nvPr/>
        </p:nvSpPr>
        <p:spPr>
          <a:xfrm>
            <a:off x="464493" y="4357800"/>
            <a:ext cx="369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BFA68A9-BFE0-42E7-B5A3-E207546386CF}"/>
              </a:ext>
            </a:extLst>
          </p:cNvPr>
          <p:cNvSpPr/>
          <p:nvPr/>
        </p:nvSpPr>
        <p:spPr>
          <a:xfrm>
            <a:off x="2334893" y="52214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B1176A1-CF1A-4E66-A486-D1FFBFBB7FD4}"/>
              </a:ext>
            </a:extLst>
          </p:cNvPr>
          <p:cNvCxnSpPr>
            <a:cxnSpLocks/>
          </p:cNvCxnSpPr>
          <p:nvPr/>
        </p:nvCxnSpPr>
        <p:spPr>
          <a:xfrm>
            <a:off x="1985893" y="4858393"/>
            <a:ext cx="300107" cy="46620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44A2B87-930D-4B7B-9F46-2C4275D19240}"/>
              </a:ext>
            </a:extLst>
          </p:cNvPr>
          <p:cNvSpPr/>
          <p:nvPr/>
        </p:nvSpPr>
        <p:spPr>
          <a:xfrm>
            <a:off x="5852793" y="514520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A700F2-2D16-4858-B5C2-4EF95CCFAACF}"/>
              </a:ext>
            </a:extLst>
          </p:cNvPr>
          <p:cNvSpPr/>
          <p:nvPr/>
        </p:nvSpPr>
        <p:spPr>
          <a:xfrm>
            <a:off x="8395546" y="620397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9D5AD1B-E106-483D-9BBD-46319F44D040}"/>
              </a:ext>
            </a:extLst>
          </p:cNvPr>
          <p:cNvCxnSpPr>
            <a:cxnSpLocks/>
          </p:cNvCxnSpPr>
          <p:nvPr/>
        </p:nvCxnSpPr>
        <p:spPr>
          <a:xfrm>
            <a:off x="6992850" y="5606301"/>
            <a:ext cx="1224050" cy="759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39587AB-43AC-45E6-A3E5-FFEBE477CC87}"/>
              </a:ext>
            </a:extLst>
          </p:cNvPr>
          <p:cNvCxnSpPr>
            <a:cxnSpLocks/>
          </p:cNvCxnSpPr>
          <p:nvPr/>
        </p:nvCxnSpPr>
        <p:spPr>
          <a:xfrm flipV="1">
            <a:off x="3514907" y="5364255"/>
            <a:ext cx="2270004" cy="37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73EF8D25-1677-4EEF-B13B-EF465BE6C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667" y="-384022"/>
            <a:ext cx="6755759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09B9AA0-5FA3-4F63-AB65-F544299A9A57}"/>
              </a:ext>
            </a:extLst>
          </p:cNvPr>
          <p:cNvSpPr/>
          <p:nvPr/>
        </p:nvSpPr>
        <p:spPr>
          <a:xfrm>
            <a:off x="10059397" y="30806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6A54DF3-225E-436D-8B0B-6A7F68F19C94}"/>
              </a:ext>
            </a:extLst>
          </p:cNvPr>
          <p:cNvSpPr/>
          <p:nvPr/>
        </p:nvSpPr>
        <p:spPr>
          <a:xfrm>
            <a:off x="11583397" y="1061300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5B0C8C-D6AB-4B7E-A374-B51A79A5B85E}"/>
              </a:ext>
            </a:extLst>
          </p:cNvPr>
          <p:cNvSpPr/>
          <p:nvPr/>
        </p:nvSpPr>
        <p:spPr>
          <a:xfrm>
            <a:off x="11786596" y="1772500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6BB5428-3E25-44C7-BC85-29CD1853FF2A}"/>
              </a:ext>
            </a:extLst>
          </p:cNvPr>
          <p:cNvCxnSpPr>
            <a:cxnSpLocks/>
          </p:cNvCxnSpPr>
          <p:nvPr/>
        </p:nvCxnSpPr>
        <p:spPr>
          <a:xfrm flipV="1">
            <a:off x="9128380" y="3685166"/>
            <a:ext cx="1224050" cy="24356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8053D8C7-D4E3-4E70-B276-D9EE72B2EB6C}"/>
              </a:ext>
            </a:extLst>
          </p:cNvPr>
          <p:cNvSpPr/>
          <p:nvPr/>
        </p:nvSpPr>
        <p:spPr>
          <a:xfrm>
            <a:off x="11786596" y="2343999"/>
            <a:ext cx="4770000" cy="22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133465A-C165-4400-907D-FF7577D44E45}"/>
              </a:ext>
            </a:extLst>
          </p:cNvPr>
          <p:cNvCxnSpPr>
            <a:cxnSpLocks/>
          </p:cNvCxnSpPr>
          <p:nvPr/>
        </p:nvCxnSpPr>
        <p:spPr>
          <a:xfrm flipV="1">
            <a:off x="10772426" y="1511300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97607AEB-B465-449E-980B-696910BA67E5}"/>
              </a:ext>
            </a:extLst>
          </p:cNvPr>
          <p:cNvCxnSpPr>
            <a:cxnSpLocks/>
          </p:cNvCxnSpPr>
          <p:nvPr/>
        </p:nvCxnSpPr>
        <p:spPr>
          <a:xfrm>
            <a:off x="13171117" y="1286300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9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2FD32E0-D00D-4283-BFA1-2230D47CD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822" y="0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F2FF0DF-F9DC-468D-B377-194623218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6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E0B11BF-F0FE-4A1F-B9E7-907848686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87" y="94297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3CD76BF-6737-4708-9162-FAF625BA5998}"/>
              </a:ext>
            </a:extLst>
          </p:cNvPr>
          <p:cNvSpPr/>
          <p:nvPr/>
        </p:nvSpPr>
        <p:spPr>
          <a:xfrm>
            <a:off x="6367396" y="451073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5C841C-CE4B-4A0A-BF6D-5B5D29A31575}"/>
              </a:ext>
            </a:extLst>
          </p:cNvPr>
          <p:cNvSpPr/>
          <p:nvPr/>
        </p:nvSpPr>
        <p:spPr>
          <a:xfrm>
            <a:off x="2940190" y="11802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97802B-444C-4326-8B24-34484FCB576B}"/>
              </a:ext>
            </a:extLst>
          </p:cNvPr>
          <p:cNvSpPr/>
          <p:nvPr/>
        </p:nvSpPr>
        <p:spPr>
          <a:xfrm>
            <a:off x="761156" y="35367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CA50FBB-2AA9-4986-BC54-37147381C793}"/>
              </a:ext>
            </a:extLst>
          </p:cNvPr>
          <p:cNvCxnSpPr>
            <a:cxnSpLocks/>
          </p:cNvCxnSpPr>
          <p:nvPr/>
        </p:nvCxnSpPr>
        <p:spPr>
          <a:xfrm flipH="1">
            <a:off x="1966273" y="16564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F7734DF1-6871-40BD-9D8A-A745B4A5A915}"/>
              </a:ext>
            </a:extLst>
          </p:cNvPr>
          <p:cNvSpPr/>
          <p:nvPr/>
        </p:nvSpPr>
        <p:spPr>
          <a:xfrm>
            <a:off x="4955234" y="610464"/>
            <a:ext cx="2250000" cy="45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D69ECF9-5F0A-4DCE-9663-BBC28E73EFD6}"/>
              </a:ext>
            </a:extLst>
          </p:cNvPr>
          <p:cNvCxnSpPr>
            <a:cxnSpLocks/>
          </p:cNvCxnSpPr>
          <p:nvPr/>
        </p:nvCxnSpPr>
        <p:spPr>
          <a:xfrm>
            <a:off x="3531476" y="3806700"/>
            <a:ext cx="2745130" cy="5828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18027D8-AC2D-4D53-8D87-2FDCF5E488DE}"/>
              </a:ext>
            </a:extLst>
          </p:cNvPr>
          <p:cNvSpPr/>
          <p:nvPr/>
        </p:nvSpPr>
        <p:spPr>
          <a:xfrm>
            <a:off x="9163692" y="31476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9E7CB2-044B-4947-8B8A-96DB5EAB3BD8}"/>
              </a:ext>
            </a:extLst>
          </p:cNvPr>
          <p:cNvSpPr/>
          <p:nvPr/>
        </p:nvSpPr>
        <p:spPr>
          <a:xfrm>
            <a:off x="10995617" y="54844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1AABC9E-E9C5-4B2E-8E89-255135DF4C97}"/>
              </a:ext>
            </a:extLst>
          </p:cNvPr>
          <p:cNvCxnSpPr>
            <a:cxnSpLocks/>
          </p:cNvCxnSpPr>
          <p:nvPr/>
        </p:nvCxnSpPr>
        <p:spPr>
          <a:xfrm flipV="1">
            <a:off x="7541333" y="3619095"/>
            <a:ext cx="2111193" cy="77045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7FCE25C-F24B-4F85-8E36-8004B33D9576}"/>
              </a:ext>
            </a:extLst>
          </p:cNvPr>
          <p:cNvCxnSpPr>
            <a:cxnSpLocks/>
          </p:cNvCxnSpPr>
          <p:nvPr/>
        </p:nvCxnSpPr>
        <p:spPr>
          <a:xfrm>
            <a:off x="9858276" y="36429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26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F357E940-F490-4960-8A57-A4CDF43AF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884" y="-477493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229B5F-7C74-412E-9255-BEC71E9D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49" y="-654621"/>
            <a:ext cx="3295650" cy="6219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5583261-1EC6-4A53-B1F9-72400EC6ADB9}"/>
              </a:ext>
            </a:extLst>
          </p:cNvPr>
          <p:cNvSpPr/>
          <p:nvPr/>
        </p:nvSpPr>
        <p:spPr>
          <a:xfrm>
            <a:off x="2778316" y="4899264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62132B-86E5-4741-8CC5-EA1B3771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349" y="-187207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925991-79C0-47C2-94EE-0A238FDD6912}"/>
              </a:ext>
            </a:extLst>
          </p:cNvPr>
          <p:cNvSpPr/>
          <p:nvPr/>
        </p:nvSpPr>
        <p:spPr>
          <a:xfrm>
            <a:off x="4558483" y="32837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51062BA-0695-465C-874A-1D90D118FDEF}"/>
              </a:ext>
            </a:extLst>
          </p:cNvPr>
          <p:cNvSpPr/>
          <p:nvPr/>
        </p:nvSpPr>
        <p:spPr>
          <a:xfrm>
            <a:off x="7330710" y="12644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4879C11-C56A-4DBB-9A0B-18867DE99581}"/>
              </a:ext>
            </a:extLst>
          </p:cNvPr>
          <p:cNvSpPr/>
          <p:nvPr/>
        </p:nvSpPr>
        <p:spPr>
          <a:xfrm>
            <a:off x="6285682" y="19756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4C2CBA-97B5-4D29-8044-46E1502AD6AF}"/>
              </a:ext>
            </a:extLst>
          </p:cNvPr>
          <p:cNvSpPr/>
          <p:nvPr/>
        </p:nvSpPr>
        <p:spPr>
          <a:xfrm>
            <a:off x="6285682" y="2532682"/>
            <a:ext cx="4770000" cy="27288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74CAAA9-AA3B-4C0E-AA6F-45AC7D214493}"/>
              </a:ext>
            </a:extLst>
          </p:cNvPr>
          <p:cNvCxnSpPr>
            <a:cxnSpLocks/>
          </p:cNvCxnSpPr>
          <p:nvPr/>
        </p:nvCxnSpPr>
        <p:spPr>
          <a:xfrm flipV="1">
            <a:off x="5271512" y="14894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25CB41D-0D31-4189-9343-4BDEE6D9E829}"/>
              </a:ext>
            </a:extLst>
          </p:cNvPr>
          <p:cNvCxnSpPr>
            <a:cxnSpLocks/>
          </p:cNvCxnSpPr>
          <p:nvPr/>
        </p:nvCxnSpPr>
        <p:spPr>
          <a:xfrm flipV="1">
            <a:off x="3707763" y="3897082"/>
            <a:ext cx="1389323" cy="8082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345426BD-C17E-4821-B1FD-4A7444967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970" y="387595"/>
            <a:ext cx="3952875" cy="62674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0FC2864-8D9E-4F23-B2D8-7901B3724BCC}"/>
              </a:ext>
            </a:extLst>
          </p:cNvPr>
          <p:cNvSpPr/>
          <p:nvPr/>
        </p:nvSpPr>
        <p:spPr>
          <a:xfrm>
            <a:off x="11230107" y="3664759"/>
            <a:ext cx="288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D02A849-F7A9-4115-A987-62410B6F7C70}"/>
              </a:ext>
            </a:extLst>
          </p:cNvPr>
          <p:cNvSpPr/>
          <p:nvPr/>
        </p:nvSpPr>
        <p:spPr>
          <a:xfrm>
            <a:off x="13175276" y="945183"/>
            <a:ext cx="144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5242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E58FF2E-AB27-4DFF-BA0C-6F93EDC82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4" y="0"/>
            <a:ext cx="814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D1A21D7B-0E93-4C60-812D-D41101F9F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36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FDD71C1-CCE1-4748-991D-758E113E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29" y="-285943"/>
            <a:ext cx="6755759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D0C7502-29EE-4A8C-828E-30E8309FC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305B2F-D1B8-4137-B567-B9F3FB7A0D46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8C4159A-2823-4095-96DE-C4AD2B2ADAAA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D25F7CC-A5F3-460C-94FE-C23D13A3DFF2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B9DA18-6E10-4A54-A204-3C703900EB9C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B8127B9-3AB3-4180-A17D-2DD079EF43AA}"/>
              </a:ext>
            </a:extLst>
          </p:cNvPr>
          <p:cNvSpPr/>
          <p:nvPr/>
        </p:nvSpPr>
        <p:spPr>
          <a:xfrm>
            <a:off x="3505943" y="3888671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82E166-8E91-4FCF-BD72-B775FD9B705E}"/>
              </a:ext>
            </a:extLst>
          </p:cNvPr>
          <p:cNvSpPr/>
          <p:nvPr/>
        </p:nvSpPr>
        <p:spPr>
          <a:xfrm>
            <a:off x="5189600" y="4599869"/>
            <a:ext cx="234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FD1727A-310C-4BB8-BF4C-9D7D9486D085}"/>
              </a:ext>
            </a:extLst>
          </p:cNvPr>
          <p:cNvCxnSpPr>
            <a:cxnSpLocks/>
          </p:cNvCxnSpPr>
          <p:nvPr/>
        </p:nvCxnSpPr>
        <p:spPr>
          <a:xfrm>
            <a:off x="4270943" y="4482656"/>
            <a:ext cx="827287" cy="675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4BAA3DA-5D13-42C7-A21B-3BF67945B5CC}"/>
              </a:ext>
            </a:extLst>
          </p:cNvPr>
          <p:cNvSpPr/>
          <p:nvPr/>
        </p:nvSpPr>
        <p:spPr>
          <a:xfrm>
            <a:off x="11945359" y="4701467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04B9ED8-31D1-4260-9DB6-B852037DFD50}"/>
              </a:ext>
            </a:extLst>
          </p:cNvPr>
          <p:cNvCxnSpPr>
            <a:cxnSpLocks/>
          </p:cNvCxnSpPr>
          <p:nvPr/>
        </p:nvCxnSpPr>
        <p:spPr>
          <a:xfrm flipV="1">
            <a:off x="7764936" y="4868057"/>
            <a:ext cx="4072786" cy="6768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5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770BF44-8426-49A8-A7B6-A00E56DA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9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858B81-3022-4898-9AF5-0D077C7242BD}"/>
              </a:ext>
            </a:extLst>
          </p:cNvPr>
          <p:cNvSpPr/>
          <p:nvPr/>
        </p:nvSpPr>
        <p:spPr>
          <a:xfrm>
            <a:off x="2075644" y="1609922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7C0578-C386-4BC0-B223-842595886EB3}"/>
              </a:ext>
            </a:extLst>
          </p:cNvPr>
          <p:cNvSpPr/>
          <p:nvPr/>
        </p:nvSpPr>
        <p:spPr>
          <a:xfrm>
            <a:off x="2380445" y="2191655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314401-7E32-4B98-A8DB-3D8A665C1994}"/>
              </a:ext>
            </a:extLst>
          </p:cNvPr>
          <p:cNvSpPr/>
          <p:nvPr/>
        </p:nvSpPr>
        <p:spPr>
          <a:xfrm>
            <a:off x="2119239" y="4031339"/>
            <a:ext cx="798133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938109-672D-40F8-9427-6E2B045F5343}"/>
              </a:ext>
            </a:extLst>
          </p:cNvPr>
          <p:cNvSpPr/>
          <p:nvPr/>
        </p:nvSpPr>
        <p:spPr>
          <a:xfrm>
            <a:off x="2104673" y="4542390"/>
            <a:ext cx="326561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C6DAE96-FEBB-4ACF-8A15-4C6905640000}"/>
              </a:ext>
            </a:extLst>
          </p:cNvPr>
          <p:cNvCxnSpPr>
            <a:cxnSpLocks/>
          </p:cNvCxnSpPr>
          <p:nvPr/>
        </p:nvCxnSpPr>
        <p:spPr>
          <a:xfrm>
            <a:off x="2619904" y="2699402"/>
            <a:ext cx="0" cy="11808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F13EB879-73C7-42EB-9567-88F20336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541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31E68E4-400B-4E98-943E-46F983AFB1C2}"/>
              </a:ext>
            </a:extLst>
          </p:cNvPr>
          <p:cNvSpPr/>
          <p:nvPr/>
        </p:nvSpPr>
        <p:spPr>
          <a:xfrm>
            <a:off x="8766164" y="6208481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471D733-B52D-4564-854B-7F14E31A7B99}"/>
              </a:ext>
            </a:extLst>
          </p:cNvPr>
          <p:cNvCxnSpPr>
            <a:cxnSpLocks/>
          </p:cNvCxnSpPr>
          <p:nvPr/>
        </p:nvCxnSpPr>
        <p:spPr>
          <a:xfrm>
            <a:off x="3788229" y="5138057"/>
            <a:ext cx="4855104" cy="1070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5C2785A5-1739-4091-BFAB-A4287451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454" y="0"/>
            <a:ext cx="328652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1D712A4-BBF0-46EA-BC55-D8A200F57C17}"/>
              </a:ext>
            </a:extLst>
          </p:cNvPr>
          <p:cNvSpPr/>
          <p:nvPr/>
        </p:nvSpPr>
        <p:spPr>
          <a:xfrm>
            <a:off x="11686712" y="6121395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98E92C11-5583-45FF-AA2D-B9B54B3A6843}"/>
              </a:ext>
            </a:extLst>
          </p:cNvPr>
          <p:cNvCxnSpPr>
            <a:cxnSpLocks/>
          </p:cNvCxnSpPr>
          <p:nvPr/>
        </p:nvCxnSpPr>
        <p:spPr>
          <a:xfrm>
            <a:off x="10031466" y="6383176"/>
            <a:ext cx="1498482" cy="343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1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>
            <a:extLst>
              <a:ext uri="{FF2B5EF4-FFF2-40B4-BE49-F238E27FC236}">
                <a16:creationId xmlns:a16="http://schemas.microsoft.com/office/drawing/2014/main" id="{2CE5234A-A3DA-4CB4-AB65-12508F7D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772" y="2091816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F0C998D-5F7E-4D2E-858C-4CE546515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773" y="-686114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1CC93615-BD0E-4B44-9F11-0B07E1FA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3994" y="-769257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B6DB95-EF32-47D6-AE1D-CB2C503B753D}"/>
              </a:ext>
            </a:extLst>
          </p:cNvPr>
          <p:cNvSpPr/>
          <p:nvPr/>
        </p:nvSpPr>
        <p:spPr>
          <a:xfrm>
            <a:off x="-881424" y="26887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DF398A-254F-4BD8-A7C7-958B2584375F}"/>
              </a:ext>
            </a:extLst>
          </p:cNvPr>
          <p:cNvSpPr/>
          <p:nvPr/>
        </p:nvSpPr>
        <p:spPr>
          <a:xfrm>
            <a:off x="642576" y="669416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7CE1F6-C625-43C1-A853-CBF4EB6813E6}"/>
              </a:ext>
            </a:extLst>
          </p:cNvPr>
          <p:cNvSpPr/>
          <p:nvPr/>
        </p:nvSpPr>
        <p:spPr>
          <a:xfrm>
            <a:off x="845775" y="138061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436E39-71CF-4075-AA9B-873D205D688A}"/>
              </a:ext>
            </a:extLst>
          </p:cNvPr>
          <p:cNvSpPr/>
          <p:nvPr/>
        </p:nvSpPr>
        <p:spPr>
          <a:xfrm>
            <a:off x="845775" y="1952113"/>
            <a:ext cx="4770000" cy="270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B1EF8802-FD20-4827-A52A-C954F1022E15}"/>
              </a:ext>
            </a:extLst>
          </p:cNvPr>
          <p:cNvCxnSpPr>
            <a:cxnSpLocks/>
          </p:cNvCxnSpPr>
          <p:nvPr/>
        </p:nvCxnSpPr>
        <p:spPr>
          <a:xfrm flipV="1">
            <a:off x="-168395" y="1119416"/>
            <a:ext cx="699213" cy="1394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17D73E3-5116-4773-8F46-DAF39ABB49B4}"/>
              </a:ext>
            </a:extLst>
          </p:cNvPr>
          <p:cNvCxnSpPr>
            <a:cxnSpLocks/>
          </p:cNvCxnSpPr>
          <p:nvPr/>
        </p:nvCxnSpPr>
        <p:spPr>
          <a:xfrm>
            <a:off x="2230296" y="894416"/>
            <a:ext cx="699213" cy="29974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B8948F91-9788-41F5-9CF7-6F4FD7E20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495" y="4288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572A7F3-5BBE-4432-9F4F-46FCD4E56CDC}"/>
              </a:ext>
            </a:extLst>
          </p:cNvPr>
          <p:cNvSpPr/>
          <p:nvPr/>
        </p:nvSpPr>
        <p:spPr>
          <a:xfrm>
            <a:off x="8440653" y="2993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059A86-C217-4198-8B39-B7CE135BC113}"/>
              </a:ext>
            </a:extLst>
          </p:cNvPr>
          <p:cNvSpPr/>
          <p:nvPr/>
        </p:nvSpPr>
        <p:spPr>
          <a:xfrm>
            <a:off x="6261619" y="2619492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D2F7E29-B727-4450-B8F2-0E72C5D97398}"/>
              </a:ext>
            </a:extLst>
          </p:cNvPr>
          <p:cNvCxnSpPr>
            <a:cxnSpLocks/>
          </p:cNvCxnSpPr>
          <p:nvPr/>
        </p:nvCxnSpPr>
        <p:spPr>
          <a:xfrm flipH="1">
            <a:off x="7462422" y="775562"/>
            <a:ext cx="978232" cy="16877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49F0EFF9-ECFE-4FFD-9B7A-981EE9AF0CDD}"/>
              </a:ext>
            </a:extLst>
          </p:cNvPr>
          <p:cNvSpPr/>
          <p:nvPr/>
        </p:nvSpPr>
        <p:spPr>
          <a:xfrm>
            <a:off x="10471448" y="4128976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D10A2EC-8A2F-431C-A901-7B5EDB801671}"/>
              </a:ext>
            </a:extLst>
          </p:cNvPr>
          <p:cNvCxnSpPr>
            <a:cxnSpLocks/>
          </p:cNvCxnSpPr>
          <p:nvPr/>
        </p:nvCxnSpPr>
        <p:spPr>
          <a:xfrm flipV="1">
            <a:off x="5825069" y="534900"/>
            <a:ext cx="2541724" cy="9546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9B5C16D-C724-44DA-BF15-65A7ADC66602}"/>
              </a:ext>
            </a:extLst>
          </p:cNvPr>
          <p:cNvCxnSpPr>
            <a:cxnSpLocks/>
          </p:cNvCxnSpPr>
          <p:nvPr/>
        </p:nvCxnSpPr>
        <p:spPr>
          <a:xfrm>
            <a:off x="8814350" y="3302113"/>
            <a:ext cx="1757559" cy="70125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8960DDE3-3F81-4DED-B186-48863C6DF911}"/>
              </a:ext>
            </a:extLst>
          </p:cNvPr>
          <p:cNvSpPr/>
          <p:nvPr/>
        </p:nvSpPr>
        <p:spPr>
          <a:xfrm>
            <a:off x="8176352" y="6471809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5508FAB3-BB7B-4CA6-902F-0A390CD87E8E}"/>
              </a:ext>
            </a:extLst>
          </p:cNvPr>
          <p:cNvCxnSpPr>
            <a:cxnSpLocks/>
          </p:cNvCxnSpPr>
          <p:nvPr/>
        </p:nvCxnSpPr>
        <p:spPr>
          <a:xfrm flipH="1">
            <a:off x="8977029" y="4616689"/>
            <a:ext cx="1962723" cy="17681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圖片 31">
            <a:extLst>
              <a:ext uri="{FF2B5EF4-FFF2-40B4-BE49-F238E27FC236}">
                <a16:creationId xmlns:a16="http://schemas.microsoft.com/office/drawing/2014/main" id="{FAD7F7D5-8DD0-4AF8-A3E3-E873E83F9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9348" y="669416"/>
            <a:ext cx="3295650" cy="6743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384DE145-D497-4384-AFC2-0A40BB801F59}"/>
              </a:ext>
            </a:extLst>
          </p:cNvPr>
          <p:cNvSpPr/>
          <p:nvPr/>
        </p:nvSpPr>
        <p:spPr>
          <a:xfrm>
            <a:off x="13747171" y="6678000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8A10A0-4135-4F06-B739-2881BA1F3BB8}"/>
              </a:ext>
            </a:extLst>
          </p:cNvPr>
          <p:cNvCxnSpPr>
            <a:cxnSpLocks/>
          </p:cNvCxnSpPr>
          <p:nvPr/>
        </p:nvCxnSpPr>
        <p:spPr>
          <a:xfrm>
            <a:off x="9869992" y="6739118"/>
            <a:ext cx="3660818" cy="2538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268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D3A47D26-7396-4F55-8D67-0AFC02222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570" y="-749300"/>
            <a:ext cx="6755759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3A737BF-FABD-4811-997E-2DE08BC22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530" y="116111"/>
            <a:ext cx="6755759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5ACA892-F9AD-4DDB-8D84-D23FEFDEB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289" y="313011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89CBEF3-B6D5-4F5E-A10B-118812E04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47" y="1006472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EA633B-D6F2-499A-8FBB-877DF4729A5C}"/>
              </a:ext>
            </a:extLst>
          </p:cNvPr>
          <p:cNvSpPr/>
          <p:nvPr/>
        </p:nvSpPr>
        <p:spPr>
          <a:xfrm>
            <a:off x="3317109" y="1251028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AECFE3D-ACD1-4780-8A35-22D693071A11}"/>
              </a:ext>
            </a:extLst>
          </p:cNvPr>
          <p:cNvSpPr/>
          <p:nvPr/>
        </p:nvSpPr>
        <p:spPr>
          <a:xfrm>
            <a:off x="1138075" y="3005111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53F1129-1A1B-42D7-BE2E-88EF2028EF2A}"/>
              </a:ext>
            </a:extLst>
          </p:cNvPr>
          <p:cNvCxnSpPr>
            <a:cxnSpLocks/>
          </p:cNvCxnSpPr>
          <p:nvPr/>
        </p:nvCxnSpPr>
        <p:spPr>
          <a:xfrm flipH="1">
            <a:off x="2351314" y="1727239"/>
            <a:ext cx="965796" cy="110304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8CB5FF98-93BD-4E86-9A0B-0E39B8158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795" y="1727239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9DBCE80-FC73-4D13-97AF-5347066AA473}"/>
              </a:ext>
            </a:extLst>
          </p:cNvPr>
          <p:cNvSpPr/>
          <p:nvPr/>
        </p:nvSpPr>
        <p:spPr>
          <a:xfrm>
            <a:off x="4127321" y="3353618"/>
            <a:ext cx="261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A87AA5F-E384-449A-A54B-658B12DE26D6}"/>
              </a:ext>
            </a:extLst>
          </p:cNvPr>
          <p:cNvCxnSpPr>
            <a:cxnSpLocks/>
          </p:cNvCxnSpPr>
          <p:nvPr/>
        </p:nvCxnSpPr>
        <p:spPr>
          <a:xfrm>
            <a:off x="3776507" y="3353618"/>
            <a:ext cx="246672" cy="3577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60B84895-1CC8-4492-86F2-AFB3E01691A1}"/>
              </a:ext>
            </a:extLst>
          </p:cNvPr>
          <p:cNvSpPr/>
          <p:nvPr/>
        </p:nvSpPr>
        <p:spPr>
          <a:xfrm>
            <a:off x="7249725" y="2730500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C98D7D4-9271-406C-981F-0E31AABD8FEA}"/>
              </a:ext>
            </a:extLst>
          </p:cNvPr>
          <p:cNvCxnSpPr>
            <a:cxnSpLocks/>
          </p:cNvCxnSpPr>
          <p:nvPr/>
        </p:nvCxnSpPr>
        <p:spPr>
          <a:xfrm flipV="1">
            <a:off x="5432321" y="2979927"/>
            <a:ext cx="1766819" cy="29518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D34A77E-BEE5-4918-8F2F-00F7902352D1}"/>
              </a:ext>
            </a:extLst>
          </p:cNvPr>
          <p:cNvSpPr/>
          <p:nvPr/>
        </p:nvSpPr>
        <p:spPr>
          <a:xfrm>
            <a:off x="9110882" y="759672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90A238C-FDA7-4774-9951-7DF47D12595C}"/>
              </a:ext>
            </a:extLst>
          </p:cNvPr>
          <p:cNvSpPr/>
          <p:nvPr/>
        </p:nvSpPr>
        <p:spPr>
          <a:xfrm>
            <a:off x="9110118" y="2005116"/>
            <a:ext cx="45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DA02F1-6917-4B29-B0ED-2260BA55BE43}"/>
              </a:ext>
            </a:extLst>
          </p:cNvPr>
          <p:cNvSpPr/>
          <p:nvPr/>
        </p:nvSpPr>
        <p:spPr>
          <a:xfrm>
            <a:off x="11769559" y="4923394"/>
            <a:ext cx="13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B2EDF04-C809-4A85-AA93-4BBFCA8BA8E8}"/>
              </a:ext>
            </a:extLst>
          </p:cNvPr>
          <p:cNvCxnSpPr>
            <a:cxnSpLocks/>
          </p:cNvCxnSpPr>
          <p:nvPr/>
        </p:nvCxnSpPr>
        <p:spPr>
          <a:xfrm flipV="1">
            <a:off x="7879725" y="1037583"/>
            <a:ext cx="1136819" cy="164211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F61B4DB6-D05E-48B6-BF49-9ADF02C56F00}"/>
              </a:ext>
            </a:extLst>
          </p:cNvPr>
          <p:cNvCxnSpPr>
            <a:cxnSpLocks/>
          </p:cNvCxnSpPr>
          <p:nvPr/>
        </p:nvCxnSpPr>
        <p:spPr>
          <a:xfrm>
            <a:off x="9470882" y="1155700"/>
            <a:ext cx="1583043" cy="7346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BE36B8F5-EB7A-48E8-AF93-1764153E6CEA}"/>
              </a:ext>
            </a:extLst>
          </p:cNvPr>
          <p:cNvCxnSpPr>
            <a:cxnSpLocks/>
          </p:cNvCxnSpPr>
          <p:nvPr/>
        </p:nvCxnSpPr>
        <p:spPr>
          <a:xfrm>
            <a:off x="11163300" y="2479071"/>
            <a:ext cx="1346861" cy="238115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19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6D84F19-1A9E-43AA-9DA2-9A4070EAC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5452" y="159272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3617854-B21B-471B-ADAE-A07267CD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798" y="159272"/>
            <a:ext cx="3295650" cy="6210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1BA8C7-5D78-4B89-A255-507C28295568}"/>
              </a:ext>
            </a:extLst>
          </p:cNvPr>
          <p:cNvSpPr/>
          <p:nvPr/>
        </p:nvSpPr>
        <p:spPr>
          <a:xfrm>
            <a:off x="984892" y="3312772"/>
            <a:ext cx="13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0B5E00-045F-4AF3-8D12-1C3FF000CF03}"/>
              </a:ext>
            </a:extLst>
          </p:cNvPr>
          <p:cNvSpPr/>
          <p:nvPr/>
        </p:nvSpPr>
        <p:spPr>
          <a:xfrm>
            <a:off x="2816817" y="5649572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807F595A-FAFA-45BD-89A5-3229E7F080F3}"/>
              </a:ext>
            </a:extLst>
          </p:cNvPr>
          <p:cNvCxnSpPr>
            <a:cxnSpLocks/>
          </p:cNvCxnSpPr>
          <p:nvPr/>
        </p:nvCxnSpPr>
        <p:spPr>
          <a:xfrm>
            <a:off x="1679476" y="3808075"/>
            <a:ext cx="1711012" cy="17688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92F1382-DDF7-4692-B4A5-B4073A883ADB}"/>
              </a:ext>
            </a:extLst>
          </p:cNvPr>
          <p:cNvSpPr/>
          <p:nvPr/>
        </p:nvSpPr>
        <p:spPr>
          <a:xfrm>
            <a:off x="8134044" y="5682944"/>
            <a:ext cx="153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F07E6BC-0406-4C35-92F4-0214220AFDE5}"/>
              </a:ext>
            </a:extLst>
          </p:cNvPr>
          <p:cNvCxnSpPr>
            <a:cxnSpLocks/>
          </p:cNvCxnSpPr>
          <p:nvPr/>
        </p:nvCxnSpPr>
        <p:spPr>
          <a:xfrm>
            <a:off x="4195308" y="5842000"/>
            <a:ext cx="3781972" cy="13705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48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8D308C-79DD-4626-AF11-D1949A72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20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2E88CF0-376A-4865-A42E-3A24B756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079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8290B1-3D60-423B-AD77-F9AAFD79854F}"/>
              </a:ext>
            </a:extLst>
          </p:cNvPr>
          <p:cNvSpPr/>
          <p:nvPr/>
        </p:nvSpPr>
        <p:spPr>
          <a:xfrm>
            <a:off x="345500" y="34488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E3911C-4C29-4DE9-8535-A89D22F04F3F}"/>
              </a:ext>
            </a:extLst>
          </p:cNvPr>
          <p:cNvSpPr/>
          <p:nvPr/>
        </p:nvSpPr>
        <p:spPr>
          <a:xfrm>
            <a:off x="3117727" y="142959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97BD08-1A53-411B-8568-1B85CBFCF54E}"/>
              </a:ext>
            </a:extLst>
          </p:cNvPr>
          <p:cNvSpPr/>
          <p:nvPr/>
        </p:nvSpPr>
        <p:spPr>
          <a:xfrm>
            <a:off x="2072699" y="2140798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D3B939C-461D-4349-84E1-8CB906A9C4A3}"/>
              </a:ext>
            </a:extLst>
          </p:cNvPr>
          <p:cNvCxnSpPr>
            <a:cxnSpLocks/>
          </p:cNvCxnSpPr>
          <p:nvPr/>
        </p:nvCxnSpPr>
        <p:spPr>
          <a:xfrm flipV="1">
            <a:off x="1058529" y="1654598"/>
            <a:ext cx="1913059" cy="16194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274987D7-4BC7-4B95-8611-85634A2A270D}"/>
              </a:ext>
            </a:extLst>
          </p:cNvPr>
          <p:cNvSpPr/>
          <p:nvPr/>
        </p:nvSpPr>
        <p:spPr>
          <a:xfrm>
            <a:off x="8735770" y="2699598"/>
            <a:ext cx="4860000" cy="72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2A2A2D7-AE10-49F6-B266-20B11B219EB3}"/>
              </a:ext>
            </a:extLst>
          </p:cNvPr>
          <p:cNvSpPr/>
          <p:nvPr/>
        </p:nvSpPr>
        <p:spPr>
          <a:xfrm>
            <a:off x="8640520" y="3452298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528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C6BD057-4BDA-4258-B0E5-F5A0AF566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5" y="0"/>
            <a:ext cx="951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FBF2DCC-86FF-451C-B62C-508B4754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934" y="1074057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42D77C9-87BB-400E-A61D-9C2FEC9DE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E643B47-F7C8-4C9F-B90A-0A6BB0E37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29661" y="1335314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6EC8277-05F2-477C-B434-2ADE85E7B304}"/>
              </a:ext>
            </a:extLst>
          </p:cNvPr>
          <p:cNvSpPr/>
          <p:nvPr/>
        </p:nvSpPr>
        <p:spPr>
          <a:xfrm>
            <a:off x="4569156" y="711144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CBFD00D-57C7-4E98-8563-D9D7E7DEAD87}"/>
              </a:ext>
            </a:extLst>
          </p:cNvPr>
          <p:cNvCxnSpPr>
            <a:cxnSpLocks/>
          </p:cNvCxnSpPr>
          <p:nvPr/>
        </p:nvCxnSpPr>
        <p:spPr>
          <a:xfrm flipH="1">
            <a:off x="2348218" y="1335314"/>
            <a:ext cx="2569139" cy="28157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F0BFCC6-BF3D-4193-BF58-63ACC749A100}"/>
              </a:ext>
            </a:extLst>
          </p:cNvPr>
          <p:cNvSpPr/>
          <p:nvPr/>
        </p:nvSpPr>
        <p:spPr>
          <a:xfrm>
            <a:off x="708357" y="4285284"/>
            <a:ext cx="32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C4357B8-DCF1-435D-9609-1267927E71CF}"/>
              </a:ext>
            </a:extLst>
          </p:cNvPr>
          <p:cNvSpPr/>
          <p:nvPr/>
        </p:nvSpPr>
        <p:spPr>
          <a:xfrm>
            <a:off x="7007921" y="6662028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6358730-65CC-4CF1-8710-06A5A9BA8D4F}"/>
              </a:ext>
            </a:extLst>
          </p:cNvPr>
          <p:cNvCxnSpPr>
            <a:cxnSpLocks/>
          </p:cNvCxnSpPr>
          <p:nvPr/>
        </p:nvCxnSpPr>
        <p:spPr>
          <a:xfrm>
            <a:off x="3632787" y="4905829"/>
            <a:ext cx="3077792" cy="190858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C7CAA47-DFD6-4A15-A663-28C995EF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4120" y="-174007"/>
            <a:ext cx="6755759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8F3D2C6-19B1-4931-BC53-E27FE0A4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510" y="-174007"/>
            <a:ext cx="6755759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7271B800-5EE0-4854-B347-BCADCD5F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6" y="443057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30B8AEF-A148-4580-893B-F48891FB9BA6}"/>
              </a:ext>
            </a:extLst>
          </p:cNvPr>
          <p:cNvSpPr/>
          <p:nvPr/>
        </p:nvSpPr>
        <p:spPr>
          <a:xfrm>
            <a:off x="2671088" y="697673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2B0E62-B7EA-4A1E-A299-819C05D6E8DC}"/>
              </a:ext>
            </a:extLst>
          </p:cNvPr>
          <p:cNvSpPr/>
          <p:nvPr/>
        </p:nvSpPr>
        <p:spPr>
          <a:xfrm>
            <a:off x="492054" y="2495300"/>
            <a:ext cx="252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BC92273-1730-402F-9A74-0DA4CFC18645}"/>
              </a:ext>
            </a:extLst>
          </p:cNvPr>
          <p:cNvCxnSpPr>
            <a:cxnSpLocks/>
          </p:cNvCxnSpPr>
          <p:nvPr/>
        </p:nvCxnSpPr>
        <p:spPr>
          <a:xfrm flipH="1">
            <a:off x="1697171" y="1173884"/>
            <a:ext cx="973918" cy="117561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32C97190-CFF9-4EE4-BB35-83C907F15090}"/>
              </a:ext>
            </a:extLst>
          </p:cNvPr>
          <p:cNvCxnSpPr>
            <a:cxnSpLocks/>
          </p:cNvCxnSpPr>
          <p:nvPr/>
        </p:nvCxnSpPr>
        <p:spPr>
          <a:xfrm>
            <a:off x="3178505" y="2765300"/>
            <a:ext cx="1092438" cy="97938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2547E24-5FEE-435E-A869-985B444E6456}"/>
              </a:ext>
            </a:extLst>
          </p:cNvPr>
          <p:cNvSpPr/>
          <p:nvPr/>
        </p:nvSpPr>
        <p:spPr>
          <a:xfrm>
            <a:off x="3610052" y="4085469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80C63A-4693-45FF-9C79-4AADE491DF91}"/>
              </a:ext>
            </a:extLst>
          </p:cNvPr>
          <p:cNvSpPr/>
          <p:nvPr/>
        </p:nvSpPr>
        <p:spPr>
          <a:xfrm>
            <a:off x="7746623" y="2079499"/>
            <a:ext cx="2250000" cy="189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F554F73A-4DDB-4450-9BBE-1572B67430CF}"/>
              </a:ext>
            </a:extLst>
          </p:cNvPr>
          <p:cNvCxnSpPr>
            <a:cxnSpLocks/>
          </p:cNvCxnSpPr>
          <p:nvPr/>
        </p:nvCxnSpPr>
        <p:spPr>
          <a:xfrm flipV="1">
            <a:off x="5170789" y="3521377"/>
            <a:ext cx="2351327" cy="7324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B5C1A407-78A7-4ED3-A7BB-F850BD4F7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8457" y="2042911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DB0CAE4-985E-4965-BDAE-47C8842DC388}"/>
              </a:ext>
            </a:extLst>
          </p:cNvPr>
          <p:cNvSpPr/>
          <p:nvPr/>
        </p:nvSpPr>
        <p:spPr>
          <a:xfrm>
            <a:off x="10488719" y="1434818"/>
            <a:ext cx="32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6429A1-E86F-4B7E-878C-EC87632DC174}"/>
              </a:ext>
            </a:extLst>
          </p:cNvPr>
          <p:cNvSpPr/>
          <p:nvPr/>
        </p:nvSpPr>
        <p:spPr>
          <a:xfrm>
            <a:off x="12177486" y="3773712"/>
            <a:ext cx="2340000" cy="14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22F5031-0607-47B0-9785-446EBECE1B6B}"/>
              </a:ext>
            </a:extLst>
          </p:cNvPr>
          <p:cNvCxnSpPr>
            <a:cxnSpLocks/>
          </p:cNvCxnSpPr>
          <p:nvPr/>
        </p:nvCxnSpPr>
        <p:spPr>
          <a:xfrm flipV="1">
            <a:off x="10221130" y="2032806"/>
            <a:ext cx="844682" cy="5942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184335F-4BE6-403D-98C6-31A5E688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6D38280-E917-4718-BE1E-A909A0DA830A}"/>
              </a:ext>
            </a:extLst>
          </p:cNvPr>
          <p:cNvSpPr/>
          <p:nvPr/>
        </p:nvSpPr>
        <p:spPr>
          <a:xfrm>
            <a:off x="6763658" y="595083"/>
            <a:ext cx="1710000" cy="63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830617-8C37-4379-979E-B04715D69F01}"/>
              </a:ext>
            </a:extLst>
          </p:cNvPr>
          <p:cNvGrpSpPr/>
          <p:nvPr/>
        </p:nvGrpSpPr>
        <p:grpSpPr>
          <a:xfrm>
            <a:off x="12700" y="283138"/>
            <a:ext cx="11777388" cy="6458572"/>
            <a:chOff x="12700" y="283138"/>
            <a:chExt cx="11777388" cy="645857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2FEABC-AF42-46A1-980B-E1976F5B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A73CB4-E3DE-425A-9F32-1B7953BC3833}"/>
                </a:ext>
              </a:extLst>
            </p:cNvPr>
            <p:cNvGrpSpPr/>
            <p:nvPr/>
          </p:nvGrpSpPr>
          <p:grpSpPr>
            <a:xfrm>
              <a:off x="234303" y="4883651"/>
              <a:ext cx="1440000" cy="1701979"/>
              <a:chOff x="570845" y="4847966"/>
              <a:chExt cx="1440000" cy="170197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FB0512-C047-4332-8BDF-73F4D9F9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5" y="4847966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98D2D93-8625-4180-AE7F-585D382831F8}"/>
                  </a:ext>
                </a:extLst>
              </p:cNvPr>
              <p:cNvSpPr txBox="1"/>
              <p:nvPr/>
            </p:nvSpPr>
            <p:spPr>
              <a:xfrm>
                <a:off x="715303" y="6180613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Developer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96829D3-0CDD-4390-9E19-320C37558815}"/>
                </a:ext>
              </a:extLst>
            </p:cNvPr>
            <p:cNvGrpSpPr/>
            <p:nvPr/>
          </p:nvGrpSpPr>
          <p:grpSpPr>
            <a:xfrm>
              <a:off x="716943" y="483969"/>
              <a:ext cx="1440000" cy="1645665"/>
              <a:chOff x="1240693" y="1020630"/>
              <a:chExt cx="1440000" cy="1645665"/>
            </a:xfrm>
          </p:grpSpPr>
          <p:pic>
            <p:nvPicPr>
              <p:cNvPr id="11" name="圖片 1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CCFE79F-492A-4EA6-9990-F1852AE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693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4C6AB6-3AC8-4794-A832-A89C860C5342}"/>
                  </a:ext>
                </a:extLst>
              </p:cNvPr>
              <p:cNvSpPr txBox="1"/>
              <p:nvPr/>
            </p:nvSpPr>
            <p:spPr>
              <a:xfrm>
                <a:off x="1515443" y="2296963"/>
                <a:ext cx="8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Curator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D7408A0-9F72-46DE-884A-6D071131078C}"/>
                </a:ext>
              </a:extLst>
            </p:cNvPr>
            <p:cNvGrpSpPr/>
            <p:nvPr/>
          </p:nvGrpSpPr>
          <p:grpSpPr>
            <a:xfrm>
              <a:off x="5354223" y="818794"/>
              <a:ext cx="1440000" cy="1720432"/>
              <a:chOff x="5114184" y="740198"/>
              <a:chExt cx="1440000" cy="172043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AFBC294-B3D6-4F7F-B9C3-1A9F4C0C5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184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2F965EB-2541-4645-B67D-40411535D73F}"/>
                  </a:ext>
                </a:extLst>
              </p:cNvPr>
              <p:cNvSpPr txBox="1"/>
              <p:nvPr/>
            </p:nvSpPr>
            <p:spPr>
              <a:xfrm>
                <a:off x="5390761" y="740198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75000"/>
                      </a:schemeClr>
                    </a:solidFill>
                  </a:rPr>
                  <a:t>Indexer</a:t>
                </a:r>
                <a:endParaRPr lang="zh-TW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39B9AF2-DFE0-4A54-8831-61E9B87599FC}"/>
                </a:ext>
              </a:extLst>
            </p:cNvPr>
            <p:cNvGrpSpPr/>
            <p:nvPr/>
          </p:nvGrpSpPr>
          <p:grpSpPr>
            <a:xfrm>
              <a:off x="10350088" y="283138"/>
              <a:ext cx="1440000" cy="1727104"/>
              <a:chOff x="8695028" y="523151"/>
              <a:chExt cx="1440000" cy="172710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806D6046-C876-417A-A7C4-46F9A4E7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5028" y="5231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31B55FF-945F-4B45-8F45-61A0E121AD14}"/>
                  </a:ext>
                </a:extLst>
              </p:cNvPr>
              <p:cNvSpPr txBox="1"/>
              <p:nvPr/>
            </p:nvSpPr>
            <p:spPr>
              <a:xfrm>
                <a:off x="8864557" y="1880923"/>
                <a:ext cx="1100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Delegator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B676297-27A9-4928-965F-E7915DF61649}"/>
                </a:ext>
              </a:extLst>
            </p:cNvPr>
            <p:cNvGrpSpPr/>
            <p:nvPr/>
          </p:nvGrpSpPr>
          <p:grpSpPr>
            <a:xfrm>
              <a:off x="10205630" y="4880271"/>
              <a:ext cx="1440000" cy="1705359"/>
              <a:chOff x="9010066" y="4784895"/>
              <a:chExt cx="1440000" cy="17053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88DC62D-F534-49C7-AD78-7AE6AEDF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10066" y="478489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D7DF7-E9BF-46B2-A269-2FC89A7BEA54}"/>
                  </a:ext>
                </a:extLst>
              </p:cNvPr>
              <p:cNvSpPr txBox="1"/>
              <p:nvPr/>
            </p:nvSpPr>
            <p:spPr>
              <a:xfrm>
                <a:off x="9154524" y="6120922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Consumer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207A7D4-7549-44F7-9FFD-824766CE07D3}"/>
                </a:ext>
              </a:extLst>
            </p:cNvPr>
            <p:cNvSpPr txBox="1"/>
            <p:nvPr/>
          </p:nvSpPr>
          <p:spPr>
            <a:xfrm>
              <a:off x="6885581" y="4877727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B050"/>
                  </a:solidFill>
                </a:rPr>
                <a:t>支付 </a:t>
              </a:r>
              <a:r>
                <a:rPr lang="en-US" altLang="zh-TW" dirty="0">
                  <a:solidFill>
                    <a:srgbClr val="00B050"/>
                  </a:solidFill>
                </a:rPr>
                <a:t>GRT </a:t>
              </a:r>
              <a:r>
                <a:rPr lang="zh-TW" altLang="en-US" dirty="0">
                  <a:solidFill>
                    <a:srgbClr val="00B050"/>
                  </a:solidFill>
                </a:rPr>
                <a:t>進行查詢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6B0B51-4FE5-4F94-A0BB-419DAB3FB53C}"/>
                </a:ext>
              </a:extLst>
            </p:cNvPr>
            <p:cNvSpPr txBox="1"/>
            <p:nvPr/>
          </p:nvSpPr>
          <p:spPr>
            <a:xfrm>
              <a:off x="12700" y="299544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2060"/>
                  </a:solidFill>
                </a:rPr>
                <a:t>鑑定項目好壞</a:t>
              </a:r>
              <a:endParaRPr lang="en-US" altLang="zh-TW" dirty="0">
                <a:solidFill>
                  <a:srgbClr val="002060"/>
                </a:solidFill>
              </a:endParaRPr>
            </a:p>
            <a:p>
              <a:r>
                <a:rPr lang="zh-TW" altLang="en-US" dirty="0">
                  <a:solidFill>
                    <a:srgbClr val="002060"/>
                  </a:solidFill>
                </a:rPr>
                <a:t>藉此獲取獎金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ED86F0B-7BCA-4F2F-809A-B03B45A5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27" y="4044837"/>
              <a:ext cx="2864632" cy="132628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B990C47-366E-4463-9C1C-418BD604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778" y="1188126"/>
              <a:ext cx="3364262" cy="60748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FCD43D0-C9EF-4807-982B-BC8A6E12CAC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66" y="1404815"/>
              <a:ext cx="2869528" cy="64477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01A2E2F-00F7-487B-AF5B-AACC6E542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6195" y="4044837"/>
              <a:ext cx="2133278" cy="87863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B4A8A5B-6708-47F2-AB14-C3A834EF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598" y="2253993"/>
              <a:ext cx="0" cy="23500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727E1B5-1F94-4E66-975E-0734090E25A7}"/>
                </a:ext>
              </a:extLst>
            </p:cNvPr>
            <p:cNvSpPr txBox="1"/>
            <p:nvPr/>
          </p:nvSpPr>
          <p:spPr>
            <a:xfrm>
              <a:off x="2555136" y="3763940"/>
              <a:ext cx="206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索引 </a:t>
              </a:r>
              <a:r>
                <a:rPr lang="en-US" altLang="zh-TW" dirty="0"/>
                <a:t>DAPPs </a:t>
              </a:r>
              <a:r>
                <a:rPr lang="zh-TW" altLang="en-US" dirty="0"/>
                <a:t>項目方</a:t>
              </a:r>
              <a:endParaRPr lang="en-US" altLang="zh-TW" dirty="0"/>
            </a:p>
            <a:p>
              <a:pPr algn="ctr"/>
              <a:r>
                <a:rPr lang="zh-TW" altLang="en-US" dirty="0"/>
                <a:t>建置的 </a:t>
              </a:r>
              <a:r>
                <a:rPr lang="en-US" altLang="zh-TW" dirty="0"/>
                <a:t>Subgraph</a:t>
              </a:r>
              <a:endParaRPr lang="zh-TW" altLang="en-US" dirty="0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14FE9F8D-94FF-41E5-8CE2-929B6BC7B15B}"/>
                </a:ext>
              </a:extLst>
            </p:cNvPr>
            <p:cNvGrpSpPr/>
            <p:nvPr/>
          </p:nvGrpSpPr>
          <p:grpSpPr>
            <a:xfrm>
              <a:off x="1598598" y="4808408"/>
              <a:ext cx="1818190" cy="1933302"/>
              <a:chOff x="2064946" y="4776298"/>
              <a:chExt cx="1818190" cy="193330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57FFF30-C730-48C1-998E-A195A07C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41" y="4776298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50ACC78-0C10-47B6-AA22-9F66063DEE6D}"/>
                  </a:ext>
                </a:extLst>
              </p:cNvPr>
              <p:cNvSpPr txBox="1"/>
              <p:nvPr/>
            </p:nvSpPr>
            <p:spPr>
              <a:xfrm>
                <a:off x="2064946" y="6063269"/>
                <a:ext cx="1818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2060"/>
                    </a:solidFill>
                  </a:rPr>
                  <a:t>DAPPs </a:t>
                </a:r>
                <a:r>
                  <a:rPr lang="zh-TW" altLang="en-US" dirty="0">
                    <a:solidFill>
                      <a:srgbClr val="002060"/>
                    </a:solidFill>
                  </a:rPr>
                  <a:t>項目方</a:t>
                </a:r>
                <a:endParaRPr lang="en-US" altLang="zh-TW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rgbClr val="002060"/>
                    </a:solidFill>
                  </a:rPr>
                  <a:t>建置的 </a:t>
                </a:r>
                <a:r>
                  <a:rPr lang="en-US" altLang="zh-TW" dirty="0">
                    <a:solidFill>
                      <a:srgbClr val="002060"/>
                    </a:solidFill>
                  </a:rPr>
                  <a:t>Subgraph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DB7ACC6-D88E-487C-B9D8-0FFB0749047A}"/>
                </a:ext>
              </a:extLst>
            </p:cNvPr>
            <p:cNvSpPr txBox="1"/>
            <p:nvPr/>
          </p:nvSpPr>
          <p:spPr>
            <a:xfrm>
              <a:off x="3268296" y="994579"/>
              <a:ext cx="1609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</a:rPr>
                <a:t>根據鑑定結果</a:t>
              </a:r>
              <a:endParaRPr lang="en-US" altLang="zh-TW" dirty="0">
                <a:solidFill>
                  <a:srgbClr val="7030A0"/>
                </a:solidFill>
              </a:endParaRPr>
            </a:p>
            <a:p>
              <a:r>
                <a:rPr lang="zh-TW" altLang="en-US" dirty="0">
                  <a:solidFill>
                    <a:srgbClr val="7030A0"/>
                  </a:solidFill>
                </a:rPr>
                <a:t>決定是否索引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4B7AA43-85CA-4D38-B437-1DD66C2EB909}"/>
                </a:ext>
              </a:extLst>
            </p:cNvPr>
            <p:cNvSpPr txBox="1"/>
            <p:nvPr/>
          </p:nvSpPr>
          <p:spPr>
            <a:xfrm>
              <a:off x="7474937" y="994579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C00000"/>
                  </a:solidFill>
                </a:rPr>
                <a:t>質押 </a:t>
              </a:r>
              <a:r>
                <a:rPr lang="en-US" altLang="zh-TW" dirty="0">
                  <a:solidFill>
                    <a:srgbClr val="C00000"/>
                  </a:solidFill>
                </a:rPr>
                <a:t>GRT </a:t>
              </a:r>
              <a:r>
                <a:rPr lang="zh-TW" altLang="en-US" dirty="0">
                  <a:solidFill>
                    <a:srgbClr val="C00000"/>
                  </a:solidFill>
                </a:rPr>
                <a:t>獲取利息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A779E38-8651-4D23-9F4E-58DE28CEED0D}"/>
                </a:ext>
              </a:extLst>
            </p:cNvPr>
            <p:cNvSpPr txBox="1"/>
            <p:nvPr/>
          </p:nvSpPr>
          <p:spPr>
            <a:xfrm>
              <a:off x="6878778" y="2793685"/>
              <a:ext cx="191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由 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Indexer </a:t>
              </a:r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維護的</a:t>
              </a:r>
              <a:endParaRPr lang="en-US" altLang="zh-TW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索引節點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3DDAC2BE-FF84-420F-83F4-E54BC610F3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93"/>
          <a:stretch/>
        </p:blipFill>
        <p:spPr>
          <a:xfrm>
            <a:off x="11184341" y="-122322"/>
            <a:ext cx="5173834" cy="468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DF72B7-111B-4742-832F-64194AD37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1" y="78818"/>
            <a:ext cx="6755759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6957C4E-BBAA-4CFA-BFE8-FB4BB0A63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72" t="31582" r="7899" b="22375"/>
          <a:stretch/>
        </p:blipFill>
        <p:spPr>
          <a:xfrm>
            <a:off x="8167585" y="3308157"/>
            <a:ext cx="5676900" cy="315753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7B48B34-8FB7-445D-BA2A-99A52535ED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71" t="26397" r="7900" b="17214"/>
          <a:stretch/>
        </p:blipFill>
        <p:spPr>
          <a:xfrm>
            <a:off x="6482405" y="-215666"/>
            <a:ext cx="5676900" cy="3867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1F8887-55A1-4F70-9D69-53F46D73A8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54" t="34513" r="21874" b="25209"/>
          <a:stretch/>
        </p:blipFill>
        <p:spPr>
          <a:xfrm>
            <a:off x="4188940" y="1125857"/>
            <a:ext cx="3781425" cy="2762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7E0B5E-D244-4869-8491-447B9BA17E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816" t="34089" r="24711" b="24903"/>
          <a:stretch/>
        </p:blipFill>
        <p:spPr>
          <a:xfrm>
            <a:off x="5195000" y="3966925"/>
            <a:ext cx="3409950" cy="28122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7AD1F31-FA56-4B43-9462-78BD7728A80A}"/>
              </a:ext>
            </a:extLst>
          </p:cNvPr>
          <p:cNvSpPr/>
          <p:nvPr/>
        </p:nvSpPr>
        <p:spPr>
          <a:xfrm>
            <a:off x="1743159" y="4097551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24B822D-F7D0-4322-97F2-DC18687E3878}"/>
              </a:ext>
            </a:extLst>
          </p:cNvPr>
          <p:cNvCxnSpPr>
            <a:cxnSpLocks/>
          </p:cNvCxnSpPr>
          <p:nvPr/>
        </p:nvCxnSpPr>
        <p:spPr>
          <a:xfrm flipV="1">
            <a:off x="3494814" y="3385246"/>
            <a:ext cx="1165841" cy="50286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A8A6DB8-F71B-4954-9D9E-DD7E7808F15F}"/>
              </a:ext>
            </a:extLst>
          </p:cNvPr>
          <p:cNvSpPr/>
          <p:nvPr/>
        </p:nvSpPr>
        <p:spPr>
          <a:xfrm>
            <a:off x="1743159" y="4596479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CC5F50C-052A-449E-A643-C473A3CA48CA}"/>
              </a:ext>
            </a:extLst>
          </p:cNvPr>
          <p:cNvSpPr/>
          <p:nvPr/>
        </p:nvSpPr>
        <p:spPr>
          <a:xfrm>
            <a:off x="4892131" y="305865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88E5CF-1B8C-4BE8-8B66-04DB541D813A}"/>
              </a:ext>
            </a:extLst>
          </p:cNvPr>
          <p:cNvSpPr/>
          <p:nvPr/>
        </p:nvSpPr>
        <p:spPr>
          <a:xfrm>
            <a:off x="5248893" y="5779312"/>
            <a:ext cx="33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A03481-32A7-4EF0-A51E-2F713FD37E28}"/>
              </a:ext>
            </a:extLst>
          </p:cNvPr>
          <p:cNvSpPr/>
          <p:nvPr/>
        </p:nvSpPr>
        <p:spPr>
          <a:xfrm>
            <a:off x="5248893" y="6240695"/>
            <a:ext cx="33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363A9A7-ADE4-4D76-A788-47B171945E38}"/>
              </a:ext>
            </a:extLst>
          </p:cNvPr>
          <p:cNvSpPr/>
          <p:nvPr/>
        </p:nvSpPr>
        <p:spPr>
          <a:xfrm>
            <a:off x="11161486" y="3125115"/>
            <a:ext cx="962685" cy="520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BBC302-B50E-431F-8914-0DEB27620C9C}"/>
              </a:ext>
            </a:extLst>
          </p:cNvPr>
          <p:cNvSpPr/>
          <p:nvPr/>
        </p:nvSpPr>
        <p:spPr>
          <a:xfrm>
            <a:off x="8664491" y="1732586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7EA276D-9768-43EC-A143-A3815DE80B1D}"/>
              </a:ext>
            </a:extLst>
          </p:cNvPr>
          <p:cNvSpPr/>
          <p:nvPr/>
        </p:nvSpPr>
        <p:spPr>
          <a:xfrm>
            <a:off x="8664491" y="2416075"/>
            <a:ext cx="33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B5A0F66-1510-4926-B34A-1A49AF8C6CB3}"/>
              </a:ext>
            </a:extLst>
          </p:cNvPr>
          <p:cNvCxnSpPr>
            <a:cxnSpLocks/>
          </p:cNvCxnSpPr>
          <p:nvPr/>
        </p:nvCxnSpPr>
        <p:spPr>
          <a:xfrm>
            <a:off x="5442426" y="3656934"/>
            <a:ext cx="1176673" cy="20209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04EBEA3-F49D-4BFE-8E84-9D404C5B3A95}"/>
              </a:ext>
            </a:extLst>
          </p:cNvPr>
          <p:cNvCxnSpPr>
            <a:cxnSpLocks/>
          </p:cNvCxnSpPr>
          <p:nvPr/>
        </p:nvCxnSpPr>
        <p:spPr>
          <a:xfrm flipV="1">
            <a:off x="7196603" y="3030991"/>
            <a:ext cx="1590417" cy="24328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53357B4-AB33-4F43-86CB-F2C00959BC03}"/>
              </a:ext>
            </a:extLst>
          </p:cNvPr>
          <p:cNvCxnSpPr>
            <a:cxnSpLocks/>
          </p:cNvCxnSpPr>
          <p:nvPr/>
        </p:nvCxnSpPr>
        <p:spPr>
          <a:xfrm>
            <a:off x="9745224" y="2917749"/>
            <a:ext cx="1260811" cy="42348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1BDAB74-FF84-47AA-B71C-9E093F63F82D}"/>
              </a:ext>
            </a:extLst>
          </p:cNvPr>
          <p:cNvSpPr/>
          <p:nvPr/>
        </p:nvSpPr>
        <p:spPr>
          <a:xfrm>
            <a:off x="10306050" y="4482809"/>
            <a:ext cx="3330000" cy="99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7ABE5DC-A22C-4240-8322-504BD7281E4E}"/>
              </a:ext>
            </a:extLst>
          </p:cNvPr>
          <p:cNvSpPr/>
          <p:nvPr/>
        </p:nvSpPr>
        <p:spPr>
          <a:xfrm>
            <a:off x="13401733" y="2514424"/>
            <a:ext cx="72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E5AF176-1AC7-45EF-9D8F-56146AE586D3}"/>
              </a:ext>
            </a:extLst>
          </p:cNvPr>
          <p:cNvCxnSpPr>
            <a:cxnSpLocks/>
          </p:cNvCxnSpPr>
          <p:nvPr/>
        </p:nvCxnSpPr>
        <p:spPr>
          <a:xfrm flipV="1">
            <a:off x="12269008" y="2866699"/>
            <a:ext cx="1095997" cy="4745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362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D8EF589-FBBF-4344-96C6-05C72F26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74" y="525368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518787-EDEE-4164-9190-7C982B94D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1265" y="1216156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ADBDD-4770-4D54-96E2-E9E06440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1266" y="-1020859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97CCF-8CA2-4CE8-92BF-0BB0EB445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917" y="-602665"/>
            <a:ext cx="6755759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046C3-1A99-41EF-A54A-F62BEA10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3526" y="525368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B67F106-93C3-4194-AF6A-DA7F438BF5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184" y="-966429"/>
            <a:ext cx="784895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529562E-AFD6-4ED0-8F19-A3A8BCA1E0C4}"/>
              </a:ext>
            </a:extLst>
          </p:cNvPr>
          <p:cNvSpPr/>
          <p:nvPr/>
        </p:nvSpPr>
        <p:spPr>
          <a:xfrm>
            <a:off x="1375806" y="7474411"/>
            <a:ext cx="6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860E295-521C-47C7-A092-7E3B6A669E38}"/>
              </a:ext>
            </a:extLst>
          </p:cNvPr>
          <p:cNvCxnSpPr>
            <a:cxnSpLocks/>
          </p:cNvCxnSpPr>
          <p:nvPr/>
        </p:nvCxnSpPr>
        <p:spPr>
          <a:xfrm>
            <a:off x="-1466850" y="4704121"/>
            <a:ext cx="1885517" cy="5224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892B716F-E086-4124-A0AE-DEE8915426C0}"/>
              </a:ext>
            </a:extLst>
          </p:cNvPr>
          <p:cNvSpPr/>
          <p:nvPr/>
        </p:nvSpPr>
        <p:spPr>
          <a:xfrm>
            <a:off x="-1979325" y="448725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CF593-B46B-468F-838D-495F24562D84}"/>
              </a:ext>
            </a:extLst>
          </p:cNvPr>
          <p:cNvSpPr/>
          <p:nvPr/>
        </p:nvSpPr>
        <p:spPr>
          <a:xfrm>
            <a:off x="644384" y="5001600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4AFD664-0E70-478D-B021-775F57544C26}"/>
              </a:ext>
            </a:extLst>
          </p:cNvPr>
          <p:cNvSpPr/>
          <p:nvPr/>
        </p:nvSpPr>
        <p:spPr>
          <a:xfrm>
            <a:off x="2130610" y="3115651"/>
            <a:ext cx="1800000" cy="392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B271403-BFB0-4057-8ABE-45A6AF388D07}"/>
              </a:ext>
            </a:extLst>
          </p:cNvPr>
          <p:cNvSpPr/>
          <p:nvPr/>
        </p:nvSpPr>
        <p:spPr>
          <a:xfrm>
            <a:off x="4108187" y="6810484"/>
            <a:ext cx="27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093CDF-8FDD-4F97-A050-A516262C57D3}"/>
              </a:ext>
            </a:extLst>
          </p:cNvPr>
          <p:cNvSpPr/>
          <p:nvPr/>
        </p:nvSpPr>
        <p:spPr>
          <a:xfrm>
            <a:off x="4520931" y="1129546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78A45D1-5345-49A6-94B0-6F650454A964}"/>
              </a:ext>
            </a:extLst>
          </p:cNvPr>
          <p:cNvSpPr/>
          <p:nvPr/>
        </p:nvSpPr>
        <p:spPr>
          <a:xfrm>
            <a:off x="6566248" y="5660186"/>
            <a:ext cx="1709862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DD9BA5-C3F9-46DF-95E8-6A9E5B1508A6}"/>
              </a:ext>
            </a:extLst>
          </p:cNvPr>
          <p:cNvSpPr/>
          <p:nvPr/>
        </p:nvSpPr>
        <p:spPr>
          <a:xfrm>
            <a:off x="6991857" y="4561904"/>
            <a:ext cx="1260000" cy="54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558B899-7038-4689-9CE0-BF12B572A60E}"/>
              </a:ext>
            </a:extLst>
          </p:cNvPr>
          <p:cNvSpPr/>
          <p:nvPr/>
        </p:nvSpPr>
        <p:spPr>
          <a:xfrm>
            <a:off x="8918899" y="2914999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92327A8-D7DC-41BD-828E-9D06846F5B19}"/>
              </a:ext>
            </a:extLst>
          </p:cNvPr>
          <p:cNvSpPr/>
          <p:nvPr/>
        </p:nvSpPr>
        <p:spPr>
          <a:xfrm>
            <a:off x="12881299" y="5882376"/>
            <a:ext cx="5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70F769-04D2-4942-AA47-6B3B6CD745A5}"/>
              </a:ext>
            </a:extLst>
          </p:cNvPr>
          <p:cNvSpPr/>
          <p:nvPr/>
        </p:nvSpPr>
        <p:spPr>
          <a:xfrm>
            <a:off x="11501955" y="1340124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F553D54-2DC8-47F5-BA59-19EBE42B1BC1}"/>
              </a:ext>
            </a:extLst>
          </p:cNvPr>
          <p:cNvSpPr/>
          <p:nvPr/>
        </p:nvSpPr>
        <p:spPr>
          <a:xfrm>
            <a:off x="13521875" y="5287227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41002CA-F7ED-4F3A-9D5B-E64CB94163BC}"/>
              </a:ext>
            </a:extLst>
          </p:cNvPr>
          <p:cNvCxnSpPr>
            <a:cxnSpLocks/>
          </p:cNvCxnSpPr>
          <p:nvPr/>
        </p:nvCxnSpPr>
        <p:spPr>
          <a:xfrm flipH="1" flipV="1">
            <a:off x="-1654408" y="5106840"/>
            <a:ext cx="2931834" cy="222339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B4940915-2BF8-49F2-B849-F9136B45554C}"/>
              </a:ext>
            </a:extLst>
          </p:cNvPr>
          <p:cNvCxnSpPr>
            <a:cxnSpLocks/>
          </p:cNvCxnSpPr>
          <p:nvPr/>
        </p:nvCxnSpPr>
        <p:spPr>
          <a:xfrm flipV="1">
            <a:off x="1365113" y="3637321"/>
            <a:ext cx="1263787" cy="12066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79F5771-B1C3-4F59-87E6-723180225336}"/>
              </a:ext>
            </a:extLst>
          </p:cNvPr>
          <p:cNvCxnSpPr>
            <a:cxnSpLocks/>
          </p:cNvCxnSpPr>
          <p:nvPr/>
        </p:nvCxnSpPr>
        <p:spPr>
          <a:xfrm>
            <a:off x="3090079" y="3713521"/>
            <a:ext cx="1463534" cy="25418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7AFFCF73-8922-4A86-84CB-51C84B405130}"/>
              </a:ext>
            </a:extLst>
          </p:cNvPr>
          <p:cNvCxnSpPr>
            <a:cxnSpLocks/>
          </p:cNvCxnSpPr>
          <p:nvPr/>
        </p:nvCxnSpPr>
        <p:spPr>
          <a:xfrm flipV="1">
            <a:off x="5190803" y="1796465"/>
            <a:ext cx="50544" cy="445887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C725C7A-90D8-4D28-AFAB-FD048B307504}"/>
              </a:ext>
            </a:extLst>
          </p:cNvPr>
          <p:cNvCxnSpPr>
            <a:cxnSpLocks/>
          </p:cNvCxnSpPr>
          <p:nvPr/>
        </p:nvCxnSpPr>
        <p:spPr>
          <a:xfrm>
            <a:off x="5458187" y="1751183"/>
            <a:ext cx="1371809" cy="36677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8FCD2040-C5BF-4A35-B899-BDEE30ED5CC1}"/>
              </a:ext>
            </a:extLst>
          </p:cNvPr>
          <p:cNvCxnSpPr>
            <a:cxnSpLocks/>
          </p:cNvCxnSpPr>
          <p:nvPr/>
        </p:nvCxnSpPr>
        <p:spPr>
          <a:xfrm flipV="1">
            <a:off x="8251857" y="3435553"/>
            <a:ext cx="994691" cy="198339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5348EF25-4D2A-4F86-A0F4-460C865E0F85}"/>
              </a:ext>
            </a:extLst>
          </p:cNvPr>
          <p:cNvCxnSpPr>
            <a:cxnSpLocks/>
          </p:cNvCxnSpPr>
          <p:nvPr/>
        </p:nvCxnSpPr>
        <p:spPr>
          <a:xfrm>
            <a:off x="10115726" y="3507660"/>
            <a:ext cx="2501575" cy="25460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343D31E6-31C5-4052-BB33-E9A9EF12DD26}"/>
              </a:ext>
            </a:extLst>
          </p:cNvPr>
          <p:cNvCxnSpPr>
            <a:cxnSpLocks/>
          </p:cNvCxnSpPr>
          <p:nvPr/>
        </p:nvCxnSpPr>
        <p:spPr>
          <a:xfrm flipH="1" flipV="1">
            <a:off x="12192000" y="1796465"/>
            <a:ext cx="708349" cy="384467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5C61909-4E40-49A1-82B4-15312ECA1242}"/>
              </a:ext>
            </a:extLst>
          </p:cNvPr>
          <p:cNvCxnSpPr>
            <a:cxnSpLocks/>
          </p:cNvCxnSpPr>
          <p:nvPr/>
        </p:nvCxnSpPr>
        <p:spPr>
          <a:xfrm>
            <a:off x="12658970" y="1932785"/>
            <a:ext cx="1400879" cy="31542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2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F9C46B-E3C1-479F-B490-22005857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BB0BD13-010A-4CC6-A2B9-8FDECEA94990}"/>
              </a:ext>
            </a:extLst>
          </p:cNvPr>
          <p:cNvSpPr/>
          <p:nvPr/>
        </p:nvSpPr>
        <p:spPr>
          <a:xfrm>
            <a:off x="2805189" y="3180594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ABB1E5-899B-44CD-B698-0450A8FBA373}"/>
              </a:ext>
            </a:extLst>
          </p:cNvPr>
          <p:cNvSpPr/>
          <p:nvPr/>
        </p:nvSpPr>
        <p:spPr>
          <a:xfrm>
            <a:off x="2805189" y="3590169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816CAD-40A8-4D61-9366-0581EF93A9F4}"/>
              </a:ext>
            </a:extLst>
          </p:cNvPr>
          <p:cNvSpPr/>
          <p:nvPr/>
        </p:nvSpPr>
        <p:spPr>
          <a:xfrm>
            <a:off x="4495877" y="3656844"/>
            <a:ext cx="360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9879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411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6870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161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66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3267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061619"/>
            <a:ext cx="1440000" cy="3388879"/>
            <a:chOff x="10154944" y="2413477"/>
            <a:chExt cx="1440000" cy="338887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79291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727C8B6-B5E0-41A2-B061-90D9AE4B5BDB}"/>
                </a:ext>
              </a:extLst>
            </p:cNvPr>
            <p:cNvSpPr/>
            <p:nvPr/>
          </p:nvSpPr>
          <p:spPr>
            <a:xfrm>
              <a:off x="10154944" y="517235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The Graph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376619"/>
            <a:ext cx="762435" cy="13820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 flipV="1">
            <a:off x="9392509" y="3756058"/>
            <a:ext cx="762435" cy="2659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6823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34298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cxnSp>
        <p:nvCxnSpPr>
          <p:cNvPr id="46" name="接點: 肘形 45">
            <a:extLst>
              <a:ext uri="{FF2B5EF4-FFF2-40B4-BE49-F238E27FC236}">
                <a16:creationId xmlns:a16="http://schemas.microsoft.com/office/drawing/2014/main" id="{31ED7C14-25C4-471A-8133-B75877B23230}"/>
              </a:ext>
            </a:extLst>
          </p:cNvPr>
          <p:cNvCxnSpPr>
            <a:cxnSpLocks/>
            <a:stCxn id="5" idx="2"/>
            <a:endCxn id="16" idx="1"/>
          </p:cNvCxnSpPr>
          <p:nvPr/>
        </p:nvCxnSpPr>
        <p:spPr>
          <a:xfrm rot="16200000" flipH="1">
            <a:off x="1133165" y="1611525"/>
            <a:ext cx="421716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1E25E8FD-FB54-4C48-96B6-49A92ECFAED0}"/>
              </a:ext>
            </a:extLst>
          </p:cNvPr>
          <p:cNvSpPr txBox="1"/>
          <p:nvPr/>
        </p:nvSpPr>
        <p:spPr>
          <a:xfrm>
            <a:off x="3679653" y="514430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B8697720-C5DB-4519-8E1B-D9A73F0DF3AB}"/>
              </a:ext>
            </a:extLst>
          </p:cNvPr>
          <p:cNvCxnSpPr>
            <a:cxnSpLocks/>
            <a:stCxn id="25" idx="3"/>
            <a:endCxn id="52" idx="1"/>
          </p:cNvCxnSpPr>
          <p:nvPr/>
        </p:nvCxnSpPr>
        <p:spPr>
          <a:xfrm>
            <a:off x="9392509" y="3758717"/>
            <a:ext cx="762435" cy="137678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D8D5E2A-ACD2-4A78-BFA3-F1028B29A176}"/>
              </a:ext>
            </a:extLst>
          </p:cNvPr>
          <p:cNvSpPr txBox="1"/>
          <p:nvPr/>
        </p:nvSpPr>
        <p:spPr>
          <a:xfrm>
            <a:off x="9500460" y="43946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⑨</a:t>
            </a:r>
          </a:p>
        </p:txBody>
      </p: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148</Words>
  <Application>Microsoft Office PowerPoint</Application>
  <PresentationFormat>寬螢幕</PresentationFormat>
  <Paragraphs>64</Paragraphs>
  <Slides>60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31</cp:revision>
  <dcterms:created xsi:type="dcterms:W3CDTF">2022-01-18T02:53:58Z</dcterms:created>
  <dcterms:modified xsi:type="dcterms:W3CDTF">2022-01-19T17:12:03Z</dcterms:modified>
</cp:coreProperties>
</file>